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77" r:id="rId5"/>
    <p:sldId id="276" r:id="rId6"/>
    <p:sldId id="275" r:id="rId7"/>
    <p:sldId id="273" r:id="rId8"/>
    <p:sldId id="269" r:id="rId9"/>
    <p:sldId id="274" r:id="rId10"/>
  </p:sldIdLst>
  <p:sldSz cx="13322300" cy="5715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3084" autoAdjust="0"/>
    <p:restoredTop sz="94713" autoAdjust="0"/>
  </p:normalViewPr>
  <p:slideViewPr>
    <p:cSldViewPr>
      <p:cViewPr varScale="1">
        <p:scale>
          <a:sx n="63" d="100"/>
          <a:sy n="63" d="100"/>
        </p:scale>
        <p:origin x="-144" y="-1452"/>
      </p:cViewPr>
      <p:guideLst>
        <p:guide orient="horz" pos="1800"/>
        <p:guide pos="41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9173" y="1775357"/>
            <a:ext cx="11323955" cy="1225021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98346" y="3238500"/>
            <a:ext cx="932561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8667" y="228867"/>
            <a:ext cx="2997518" cy="4876271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115" y="228867"/>
            <a:ext cx="8770515" cy="4876271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2371" y="3672419"/>
            <a:ext cx="11323955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52371" y="2422261"/>
            <a:ext cx="11323955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115" y="1333500"/>
            <a:ext cx="5884016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72169" y="1333500"/>
            <a:ext cx="5884016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66115" y="1279263"/>
            <a:ext cx="5886329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66115" y="1812396"/>
            <a:ext cx="5886329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767545" y="1279263"/>
            <a:ext cx="5888642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767545" y="1812396"/>
            <a:ext cx="5888642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6117" y="227544"/>
            <a:ext cx="4382945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08650" y="227542"/>
            <a:ext cx="7447536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66117" y="1195919"/>
            <a:ext cx="4382945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11264" y="4000500"/>
            <a:ext cx="799338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611264" y="510646"/>
            <a:ext cx="799338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11264" y="4472782"/>
            <a:ext cx="799338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66116" y="228865"/>
            <a:ext cx="1199007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66116" y="1333500"/>
            <a:ext cx="1199007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66116" y="5296961"/>
            <a:ext cx="310853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31/10/2017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1787" y="5296961"/>
            <a:ext cx="421872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547650" y="5296961"/>
            <a:ext cx="310853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6373118" y="7692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6373118" y="22814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5941070" y="163336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7381230" y="7692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7741270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5797054" y="170537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4860950" y="15613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6877174" y="15613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6949182" y="163336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7381230" y="22814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5869062" y="15613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6877174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5365006" y="22814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96454" y="19320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108.8M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5725046" y="27854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6877174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1044526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5509022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6949182" y="49457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5797054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5725046" y="170537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692598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6877174" y="285750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B05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1441</TotalTime>
  <Words>118</Words>
  <Application>Microsoft Office PowerPoint</Application>
  <PresentationFormat>Personnalisé</PresentationFormat>
  <Paragraphs>118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revision>109</cp:revision>
  <dcterms:created xsi:type="dcterms:W3CDTF">2017-09-22T04:57:38Z</dcterms:created>
  <dcterms:modified xsi:type="dcterms:W3CDTF">2017-10-31T08:44:52Z</dcterms:modified>
</cp:coreProperties>
</file>