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8CEA3-74DB-418F-80C9-36E53DFD1E09}" type="datetimeFigureOut">
              <a:rPr lang="fr-FR" smtClean="0"/>
              <a:pPr/>
              <a:t>30/10/2017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A39FA-AE8A-45EC-A9A0-168DFDFEE8E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Connecteur droit 61"/>
          <p:cNvCxnSpPr>
            <a:stCxn id="29" idx="3"/>
            <a:endCxn id="54" idx="7"/>
          </p:cNvCxnSpPr>
          <p:nvPr/>
        </p:nvCxnSpPr>
        <p:spPr>
          <a:xfrm flipH="1">
            <a:off x="1647689" y="1624623"/>
            <a:ext cx="6568702" cy="9787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29" idx="5"/>
            <a:endCxn id="58" idx="1"/>
          </p:cNvCxnSpPr>
          <p:nvPr/>
        </p:nvCxnSpPr>
        <p:spPr>
          <a:xfrm flipH="1">
            <a:off x="4327959" y="1624623"/>
            <a:ext cx="4448522" cy="9787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58" idx="0"/>
            <a:endCxn id="57" idx="4"/>
          </p:cNvCxnSpPr>
          <p:nvPr/>
        </p:nvCxnSpPr>
        <p:spPr>
          <a:xfrm>
            <a:off x="4608004" y="2492896"/>
            <a:ext cx="3816424" cy="19064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29" idx="4"/>
            <a:endCxn id="56" idx="0"/>
          </p:cNvCxnSpPr>
          <p:nvPr/>
        </p:nvCxnSpPr>
        <p:spPr>
          <a:xfrm flipH="1">
            <a:off x="2879812" y="1735098"/>
            <a:ext cx="5616624" cy="75779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56" idx="7"/>
            <a:endCxn id="57" idx="3"/>
          </p:cNvCxnSpPr>
          <p:nvPr/>
        </p:nvCxnSpPr>
        <p:spPr>
          <a:xfrm>
            <a:off x="3159857" y="2603371"/>
            <a:ext cx="4984526" cy="168554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58" idx="2"/>
            <a:endCxn id="54" idx="5"/>
          </p:cNvCxnSpPr>
          <p:nvPr/>
        </p:nvCxnSpPr>
        <p:spPr>
          <a:xfrm flipH="1">
            <a:off x="1647689" y="2870081"/>
            <a:ext cx="2564271" cy="26671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55" idx="5"/>
            <a:endCxn id="56" idx="1"/>
          </p:cNvCxnSpPr>
          <p:nvPr/>
        </p:nvCxnSpPr>
        <p:spPr>
          <a:xfrm flipH="1" flipV="1">
            <a:off x="2599767" y="2603371"/>
            <a:ext cx="4160490" cy="53342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54" idx="6"/>
            <a:endCxn id="57" idx="2"/>
          </p:cNvCxnSpPr>
          <p:nvPr/>
        </p:nvCxnSpPr>
        <p:spPr>
          <a:xfrm>
            <a:off x="1763688" y="2870081"/>
            <a:ext cx="6264696" cy="115212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>
            <a:stCxn id="54" idx="4"/>
            <a:endCxn id="55" idx="0"/>
          </p:cNvCxnSpPr>
          <p:nvPr/>
        </p:nvCxnSpPr>
        <p:spPr>
          <a:xfrm flipV="1">
            <a:off x="1367644" y="2492896"/>
            <a:ext cx="5112568" cy="75437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55" idx="7"/>
            <a:endCxn id="29" idx="4"/>
          </p:cNvCxnSpPr>
          <p:nvPr/>
        </p:nvCxnSpPr>
        <p:spPr>
          <a:xfrm flipV="1">
            <a:off x="6760257" y="1735098"/>
            <a:ext cx="1736179" cy="86827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54" idx="5"/>
            <a:endCxn id="56" idx="0"/>
          </p:cNvCxnSpPr>
          <p:nvPr/>
        </p:nvCxnSpPr>
        <p:spPr>
          <a:xfrm flipV="1">
            <a:off x="1647689" y="2492896"/>
            <a:ext cx="1232123" cy="643895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>
            <a:stCxn id="55" idx="7"/>
            <a:endCxn id="57" idx="3"/>
          </p:cNvCxnSpPr>
          <p:nvPr/>
        </p:nvCxnSpPr>
        <p:spPr>
          <a:xfrm>
            <a:off x="6760257" y="2603371"/>
            <a:ext cx="1384126" cy="168554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>
            <a:stCxn id="29" idx="6"/>
            <a:endCxn id="57" idx="1"/>
          </p:cNvCxnSpPr>
          <p:nvPr/>
        </p:nvCxnSpPr>
        <p:spPr>
          <a:xfrm flipH="1">
            <a:off x="8144383" y="1357913"/>
            <a:ext cx="748097" cy="2397586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>
            <a:stCxn id="58" idx="3"/>
            <a:endCxn id="56" idx="6"/>
          </p:cNvCxnSpPr>
          <p:nvPr/>
        </p:nvCxnSpPr>
        <p:spPr>
          <a:xfrm flipH="1" flipV="1">
            <a:off x="3275856" y="2870081"/>
            <a:ext cx="1052103" cy="26671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>
            <a:stCxn id="58" idx="2"/>
            <a:endCxn id="55" idx="6"/>
          </p:cNvCxnSpPr>
          <p:nvPr/>
        </p:nvCxnSpPr>
        <p:spPr>
          <a:xfrm>
            <a:off x="4211960" y="2870081"/>
            <a:ext cx="266429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/>
          <p:cNvSpPr/>
          <p:nvPr/>
        </p:nvSpPr>
        <p:spPr>
          <a:xfrm>
            <a:off x="6084168" y="2492896"/>
            <a:ext cx="792088" cy="75437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2483768" y="2492896"/>
            <a:ext cx="792088" cy="75437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4211960" y="2492896"/>
            <a:ext cx="792088" cy="754370"/>
          </a:xfrm>
          <a:prstGeom prst="ellipse">
            <a:avLst/>
          </a:prstGeom>
          <a:solidFill>
            <a:srgbClr val="00B0F0">
              <a:alpha val="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fr-FR" dirty="0"/>
          </a:p>
        </p:txBody>
      </p:sp>
      <p:sp>
        <p:nvSpPr>
          <p:cNvPr id="54" name="Ellipse 53"/>
          <p:cNvSpPr/>
          <p:nvPr/>
        </p:nvSpPr>
        <p:spPr>
          <a:xfrm>
            <a:off x="971600" y="2492896"/>
            <a:ext cx="792088" cy="754370"/>
          </a:xfrm>
          <a:prstGeom prst="ellipse">
            <a:avLst/>
          </a:prstGeom>
          <a:solidFill>
            <a:srgbClr val="7030A0">
              <a:alpha val="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8100392" y="980728"/>
            <a:ext cx="792088" cy="75437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57" name="Ellipse 56"/>
          <p:cNvSpPr/>
          <p:nvPr/>
        </p:nvSpPr>
        <p:spPr>
          <a:xfrm>
            <a:off x="8028384" y="3645024"/>
            <a:ext cx="792088" cy="754370"/>
          </a:xfrm>
          <a:prstGeom prst="ellips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Connecteur droit 61"/>
          <p:cNvCxnSpPr>
            <a:stCxn id="29" idx="3"/>
            <a:endCxn id="54" idx="7"/>
          </p:cNvCxnSpPr>
          <p:nvPr/>
        </p:nvCxnSpPr>
        <p:spPr>
          <a:xfrm flipH="1" flipV="1">
            <a:off x="1287649" y="2747387"/>
            <a:ext cx="2824286" cy="7494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29" idx="5"/>
            <a:endCxn id="58" idx="1"/>
          </p:cNvCxnSpPr>
          <p:nvPr/>
        </p:nvCxnSpPr>
        <p:spPr>
          <a:xfrm flipH="1" flipV="1">
            <a:off x="3967919" y="2819395"/>
            <a:ext cx="704106" cy="6774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58" idx="0"/>
            <a:endCxn id="57" idx="4"/>
          </p:cNvCxnSpPr>
          <p:nvPr/>
        </p:nvCxnSpPr>
        <p:spPr>
          <a:xfrm flipV="1">
            <a:off x="4247964" y="2527186"/>
            <a:ext cx="1512168" cy="1817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29" idx="4"/>
            <a:endCxn id="56" idx="0"/>
          </p:cNvCxnSpPr>
          <p:nvPr/>
        </p:nvCxnSpPr>
        <p:spPr>
          <a:xfrm flipH="1" flipV="1">
            <a:off x="2591780" y="2708920"/>
            <a:ext cx="1800200" cy="89838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56" idx="7"/>
            <a:endCxn id="57" idx="3"/>
          </p:cNvCxnSpPr>
          <p:nvPr/>
        </p:nvCxnSpPr>
        <p:spPr>
          <a:xfrm flipV="1">
            <a:off x="2871825" y="2416711"/>
            <a:ext cx="2608262" cy="40268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58" idx="2"/>
            <a:endCxn id="54" idx="5"/>
          </p:cNvCxnSpPr>
          <p:nvPr/>
        </p:nvCxnSpPr>
        <p:spPr>
          <a:xfrm flipH="1">
            <a:off x="1287649" y="3086105"/>
            <a:ext cx="2564271" cy="19470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55" idx="5"/>
            <a:endCxn id="56" idx="1"/>
          </p:cNvCxnSpPr>
          <p:nvPr/>
        </p:nvCxnSpPr>
        <p:spPr>
          <a:xfrm flipH="1" flipV="1">
            <a:off x="2311735" y="2819395"/>
            <a:ext cx="3872458" cy="146952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54" idx="6"/>
            <a:endCxn id="57" idx="2"/>
          </p:cNvCxnSpPr>
          <p:nvPr/>
        </p:nvCxnSpPr>
        <p:spPr>
          <a:xfrm flipV="1">
            <a:off x="1403648" y="2150001"/>
            <a:ext cx="3960440" cy="86409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>
            <a:stCxn id="54" idx="4"/>
            <a:endCxn id="55" idx="0"/>
          </p:cNvCxnSpPr>
          <p:nvPr/>
        </p:nvCxnSpPr>
        <p:spPr>
          <a:xfrm>
            <a:off x="1007604" y="3391282"/>
            <a:ext cx="4896544" cy="25374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55" idx="7"/>
            <a:endCxn id="29" idx="4"/>
          </p:cNvCxnSpPr>
          <p:nvPr/>
        </p:nvCxnSpPr>
        <p:spPr>
          <a:xfrm flipH="1" flipV="1">
            <a:off x="4391980" y="3607306"/>
            <a:ext cx="1792213" cy="14819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/>
          <p:cNvCxnSpPr>
            <a:stCxn id="54" idx="5"/>
            <a:endCxn id="56" idx="0"/>
          </p:cNvCxnSpPr>
          <p:nvPr/>
        </p:nvCxnSpPr>
        <p:spPr>
          <a:xfrm flipV="1">
            <a:off x="1287649" y="2708920"/>
            <a:ext cx="1304131" cy="57188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>
            <a:stCxn id="55" idx="7"/>
            <a:endCxn id="57" idx="3"/>
          </p:cNvCxnSpPr>
          <p:nvPr/>
        </p:nvCxnSpPr>
        <p:spPr>
          <a:xfrm flipH="1" flipV="1">
            <a:off x="5480087" y="2416711"/>
            <a:ext cx="704106" cy="133878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>
            <a:stCxn id="29" idx="6"/>
            <a:endCxn id="57" idx="1"/>
          </p:cNvCxnSpPr>
          <p:nvPr/>
        </p:nvCxnSpPr>
        <p:spPr>
          <a:xfrm flipV="1">
            <a:off x="4788024" y="1883291"/>
            <a:ext cx="692063" cy="134683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>
            <a:stCxn id="58" idx="3"/>
            <a:endCxn id="56" idx="6"/>
          </p:cNvCxnSpPr>
          <p:nvPr/>
        </p:nvCxnSpPr>
        <p:spPr>
          <a:xfrm flipH="1" flipV="1">
            <a:off x="2987824" y="3086105"/>
            <a:ext cx="980095" cy="26671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93"/>
          <p:cNvCxnSpPr>
            <a:stCxn id="58" idx="2"/>
            <a:endCxn id="55" idx="6"/>
          </p:cNvCxnSpPr>
          <p:nvPr/>
        </p:nvCxnSpPr>
        <p:spPr>
          <a:xfrm>
            <a:off x="3851920" y="3086105"/>
            <a:ext cx="2448272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/>
          <p:cNvSpPr/>
          <p:nvPr/>
        </p:nvSpPr>
        <p:spPr>
          <a:xfrm>
            <a:off x="5508104" y="3645024"/>
            <a:ext cx="792088" cy="75437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2195736" y="2708920"/>
            <a:ext cx="792088" cy="75437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8" name="Ellipse 57"/>
          <p:cNvSpPr/>
          <p:nvPr/>
        </p:nvSpPr>
        <p:spPr>
          <a:xfrm>
            <a:off x="3851920" y="2708920"/>
            <a:ext cx="792088" cy="754370"/>
          </a:xfrm>
          <a:prstGeom prst="ellipse">
            <a:avLst/>
          </a:prstGeom>
          <a:solidFill>
            <a:srgbClr val="00B0F0">
              <a:alpha val="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fr-FR" dirty="0"/>
          </a:p>
        </p:txBody>
      </p:sp>
      <p:sp>
        <p:nvSpPr>
          <p:cNvPr id="54" name="Ellipse 53"/>
          <p:cNvSpPr/>
          <p:nvPr/>
        </p:nvSpPr>
        <p:spPr>
          <a:xfrm>
            <a:off x="611560" y="2636912"/>
            <a:ext cx="792088" cy="754370"/>
          </a:xfrm>
          <a:prstGeom prst="ellipse">
            <a:avLst/>
          </a:prstGeom>
          <a:solidFill>
            <a:srgbClr val="7030A0">
              <a:alpha val="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fr-F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Ellipse 28"/>
          <p:cNvSpPr/>
          <p:nvPr/>
        </p:nvSpPr>
        <p:spPr>
          <a:xfrm>
            <a:off x="3995936" y="2852936"/>
            <a:ext cx="792088" cy="75437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</a:p>
        </p:txBody>
      </p:sp>
      <p:sp>
        <p:nvSpPr>
          <p:cNvPr id="57" name="Ellipse 56"/>
          <p:cNvSpPr/>
          <p:nvPr/>
        </p:nvSpPr>
        <p:spPr>
          <a:xfrm>
            <a:off x="5364088" y="1772816"/>
            <a:ext cx="792088" cy="754370"/>
          </a:xfrm>
          <a:prstGeom prst="ellipse">
            <a:avLst/>
          </a:prstGeom>
          <a:solidFill>
            <a:schemeClr val="tx1">
              <a:alpha val="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12</Words>
  <Application>Microsoft Office PowerPoint</Application>
  <PresentationFormat>Affichage à l'écran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revision>42</cp:revision>
  <dcterms:created xsi:type="dcterms:W3CDTF">2017-09-19T15:32:42Z</dcterms:created>
  <dcterms:modified xsi:type="dcterms:W3CDTF">2017-10-30T11:09:54Z</dcterms:modified>
</cp:coreProperties>
</file>