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269" r:id="rId4"/>
    <p:sldId id="272" r:id="rId5"/>
    <p:sldId id="268" r:id="rId6"/>
    <p:sldId id="267" r:id="rId7"/>
    <p:sldId id="271" r:id="rId8"/>
    <p:sldId id="266" r:id="rId9"/>
    <p:sldId id="273" r:id="rId10"/>
    <p:sldId id="274" r:id="rId11"/>
    <p:sldId id="283" r:id="rId12"/>
    <p:sldId id="282" r:id="rId13"/>
    <p:sldId id="276" r:id="rId14"/>
    <p:sldId id="277" r:id="rId15"/>
    <p:sldId id="275" r:id="rId16"/>
    <p:sldId id="278" r:id="rId17"/>
    <p:sldId id="279" r:id="rId18"/>
    <p:sldId id="280" r:id="rId19"/>
    <p:sldId id="281" r:id="rId20"/>
  </p:sldIdLst>
  <p:sldSz cx="13322300" cy="5715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337" autoAdjust="0"/>
    <p:restoredTop sz="94713" autoAdjust="0"/>
  </p:normalViewPr>
  <p:slideViewPr>
    <p:cSldViewPr>
      <p:cViewPr varScale="1">
        <p:scale>
          <a:sx n="78" d="100"/>
          <a:sy n="78" d="100"/>
        </p:scale>
        <p:origin x="-120" y="-534"/>
      </p:cViewPr>
      <p:guideLst>
        <p:guide orient="horz" pos="1800"/>
        <p:guide pos="41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9173" y="1775357"/>
            <a:ext cx="11323955" cy="1225021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8346" y="3238500"/>
            <a:ext cx="932561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8667" y="228867"/>
            <a:ext cx="2997518" cy="4876271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115" y="228867"/>
            <a:ext cx="8770515" cy="487627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2371" y="3672419"/>
            <a:ext cx="11323955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52371" y="2422261"/>
            <a:ext cx="11323955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115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72169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5" y="1279263"/>
            <a:ext cx="5886329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6115" y="1812396"/>
            <a:ext cx="588632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767545" y="1279263"/>
            <a:ext cx="5888642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767545" y="1812396"/>
            <a:ext cx="5888642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6117" y="227544"/>
            <a:ext cx="4382945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08650" y="227542"/>
            <a:ext cx="7447536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6117" y="1195919"/>
            <a:ext cx="4382945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11264" y="4000500"/>
            <a:ext cx="799338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611264" y="510646"/>
            <a:ext cx="799338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11264" y="4472782"/>
            <a:ext cx="799338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66116" y="228865"/>
            <a:ext cx="1199007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6" y="1333500"/>
            <a:ext cx="1199007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66116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1787" y="5296961"/>
            <a:ext cx="421872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547650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6805166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2556694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8029302" y="16333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5437014" y="24254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3852838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332558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365006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8029302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Ellipse 19"/>
          <p:cNvSpPr/>
          <p:nvPr/>
        </p:nvSpPr>
        <p:spPr>
          <a:xfrm>
            <a:off x="6733158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1" name="Ellipse 20"/>
          <p:cNvSpPr/>
          <p:nvPr/>
        </p:nvSpPr>
        <p:spPr>
          <a:xfrm>
            <a:off x="6157094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Ellipse 21"/>
          <p:cNvSpPr/>
          <p:nvPr/>
        </p:nvSpPr>
        <p:spPr>
          <a:xfrm>
            <a:off x="4284886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Ellipse 22"/>
          <p:cNvSpPr/>
          <p:nvPr/>
        </p:nvSpPr>
        <p:spPr>
          <a:xfrm>
            <a:off x="565303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4" name="Ellipse 23"/>
          <p:cNvSpPr/>
          <p:nvPr/>
        </p:nvSpPr>
        <p:spPr>
          <a:xfrm>
            <a:off x="5653038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Ellipse 24"/>
          <p:cNvSpPr/>
          <p:nvPr/>
        </p:nvSpPr>
        <p:spPr>
          <a:xfrm>
            <a:off x="716520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Ellipse 25"/>
          <p:cNvSpPr/>
          <p:nvPr/>
        </p:nvSpPr>
        <p:spPr>
          <a:xfrm>
            <a:off x="529299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Ellipse 26"/>
          <p:cNvSpPr/>
          <p:nvPr/>
        </p:nvSpPr>
        <p:spPr>
          <a:xfrm>
            <a:off x="471693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8" name="Ellipse 27"/>
          <p:cNvSpPr/>
          <p:nvPr/>
        </p:nvSpPr>
        <p:spPr>
          <a:xfrm>
            <a:off x="5653038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" name="Ellipse 28"/>
          <p:cNvSpPr/>
          <p:nvPr/>
        </p:nvSpPr>
        <p:spPr>
          <a:xfrm>
            <a:off x="6229102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31" name="Connecteur droit 30"/>
          <p:cNvCxnSpPr>
            <a:stCxn id="22" idx="6"/>
            <a:endCxn id="26" idx="2"/>
          </p:cNvCxnSpPr>
          <p:nvPr/>
        </p:nvCxnSpPr>
        <p:spPr>
          <a:xfrm>
            <a:off x="4716934" y="2065412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2" idx="3"/>
            <a:endCxn id="27" idx="0"/>
          </p:cNvCxnSpPr>
          <p:nvPr/>
        </p:nvCxnSpPr>
        <p:spPr>
          <a:xfrm>
            <a:off x="4348158" y="2218164"/>
            <a:ext cx="584800" cy="4953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27" idx="5"/>
            <a:endCxn id="24" idx="1"/>
          </p:cNvCxnSpPr>
          <p:nvPr/>
        </p:nvCxnSpPr>
        <p:spPr>
          <a:xfrm flipV="1">
            <a:off x="5085710" y="2704748"/>
            <a:ext cx="630600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9" idx="6"/>
            <a:endCxn id="20" idx="1"/>
          </p:cNvCxnSpPr>
          <p:nvPr/>
        </p:nvCxnSpPr>
        <p:spPr>
          <a:xfrm>
            <a:off x="6661150" y="1993404"/>
            <a:ext cx="135280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28" idx="4"/>
            <a:endCxn id="20" idx="7"/>
          </p:cNvCxnSpPr>
          <p:nvPr/>
        </p:nvCxnSpPr>
        <p:spPr>
          <a:xfrm flipV="1">
            <a:off x="5869062" y="2632740"/>
            <a:ext cx="1232872" cy="5127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24" idx="6"/>
            <a:endCxn id="20" idx="2"/>
          </p:cNvCxnSpPr>
          <p:nvPr/>
        </p:nvCxnSpPr>
        <p:spPr>
          <a:xfrm flipV="1">
            <a:off x="6085086" y="2785492"/>
            <a:ext cx="648072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24" idx="7"/>
            <a:endCxn id="29" idx="3"/>
          </p:cNvCxnSpPr>
          <p:nvPr/>
        </p:nvCxnSpPr>
        <p:spPr>
          <a:xfrm flipV="1">
            <a:off x="6021814" y="2146156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9" idx="7"/>
            <a:endCxn id="26" idx="3"/>
          </p:cNvCxnSpPr>
          <p:nvPr/>
        </p:nvCxnSpPr>
        <p:spPr>
          <a:xfrm flipH="1">
            <a:off x="5356270" y="1840652"/>
            <a:ext cx="1241608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26" idx="5"/>
            <a:endCxn id="28" idx="1"/>
          </p:cNvCxnSpPr>
          <p:nvPr/>
        </p:nvCxnSpPr>
        <p:spPr>
          <a:xfrm>
            <a:off x="5661774" y="2218164"/>
            <a:ext cx="54536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24" idx="5"/>
            <a:endCxn id="21" idx="1"/>
          </p:cNvCxnSpPr>
          <p:nvPr/>
        </p:nvCxnSpPr>
        <p:spPr>
          <a:xfrm>
            <a:off x="6021814" y="3010252"/>
            <a:ext cx="198552" cy="4145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20" idx="3"/>
            <a:endCxn id="21" idx="7"/>
          </p:cNvCxnSpPr>
          <p:nvPr/>
        </p:nvCxnSpPr>
        <p:spPr>
          <a:xfrm flipH="1">
            <a:off x="6525870" y="2938244"/>
            <a:ext cx="270560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0" idx="5"/>
            <a:endCxn id="25" idx="0"/>
          </p:cNvCxnSpPr>
          <p:nvPr/>
        </p:nvCxnSpPr>
        <p:spPr>
          <a:xfrm>
            <a:off x="7101934" y="2938244"/>
            <a:ext cx="279296" cy="423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21" idx="6"/>
            <a:endCxn id="25" idx="2"/>
          </p:cNvCxnSpPr>
          <p:nvPr/>
        </p:nvCxnSpPr>
        <p:spPr>
          <a:xfrm>
            <a:off x="6589142" y="357758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21" idx="3"/>
            <a:endCxn id="23" idx="7"/>
          </p:cNvCxnSpPr>
          <p:nvPr/>
        </p:nvCxnSpPr>
        <p:spPr>
          <a:xfrm flipH="1">
            <a:off x="6021814" y="3730332"/>
            <a:ext cx="198552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>
            <a:off x="2484686" y="26521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49 942 613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Ellipse 19"/>
          <p:cNvSpPr/>
          <p:nvPr/>
        </p:nvSpPr>
        <p:spPr>
          <a:xfrm>
            <a:off x="6733158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1" name="Ellipse 20"/>
          <p:cNvSpPr/>
          <p:nvPr/>
        </p:nvSpPr>
        <p:spPr>
          <a:xfrm>
            <a:off x="6157094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Ellipse 21"/>
          <p:cNvSpPr/>
          <p:nvPr/>
        </p:nvSpPr>
        <p:spPr>
          <a:xfrm>
            <a:off x="4356894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Ellipse 22"/>
          <p:cNvSpPr/>
          <p:nvPr/>
        </p:nvSpPr>
        <p:spPr>
          <a:xfrm>
            <a:off x="565303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4" name="Ellipse 23"/>
          <p:cNvSpPr/>
          <p:nvPr/>
        </p:nvSpPr>
        <p:spPr>
          <a:xfrm>
            <a:off x="5653038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Ellipse 24"/>
          <p:cNvSpPr/>
          <p:nvPr/>
        </p:nvSpPr>
        <p:spPr>
          <a:xfrm>
            <a:off x="716520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Ellipse 25"/>
          <p:cNvSpPr/>
          <p:nvPr/>
        </p:nvSpPr>
        <p:spPr>
          <a:xfrm>
            <a:off x="5004966" y="17053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Ellipse 26"/>
          <p:cNvSpPr/>
          <p:nvPr/>
        </p:nvSpPr>
        <p:spPr>
          <a:xfrm>
            <a:off x="5004966" y="35055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8" name="Ellipse 27"/>
          <p:cNvSpPr/>
          <p:nvPr/>
        </p:nvSpPr>
        <p:spPr>
          <a:xfrm>
            <a:off x="5653038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" name="Ellipse 28"/>
          <p:cNvSpPr/>
          <p:nvPr/>
        </p:nvSpPr>
        <p:spPr>
          <a:xfrm>
            <a:off x="6229102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31" name="Connecteur droit 30"/>
          <p:cNvCxnSpPr>
            <a:stCxn id="22" idx="6"/>
            <a:endCxn id="26" idx="2"/>
          </p:cNvCxnSpPr>
          <p:nvPr/>
        </p:nvCxnSpPr>
        <p:spPr>
          <a:xfrm flipV="1">
            <a:off x="4788942" y="1921396"/>
            <a:ext cx="216024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2" idx="3"/>
            <a:endCxn id="27" idx="0"/>
          </p:cNvCxnSpPr>
          <p:nvPr/>
        </p:nvCxnSpPr>
        <p:spPr>
          <a:xfrm>
            <a:off x="4420166" y="3010252"/>
            <a:ext cx="800824" cy="4953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27" idx="5"/>
            <a:endCxn id="24" idx="1"/>
          </p:cNvCxnSpPr>
          <p:nvPr/>
        </p:nvCxnSpPr>
        <p:spPr>
          <a:xfrm flipV="1">
            <a:off x="5373742" y="2704748"/>
            <a:ext cx="342568" cy="1169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9" idx="6"/>
            <a:endCxn id="20" idx="1"/>
          </p:cNvCxnSpPr>
          <p:nvPr/>
        </p:nvCxnSpPr>
        <p:spPr>
          <a:xfrm>
            <a:off x="6661150" y="1993404"/>
            <a:ext cx="135280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28" idx="4"/>
            <a:endCxn id="20" idx="7"/>
          </p:cNvCxnSpPr>
          <p:nvPr/>
        </p:nvCxnSpPr>
        <p:spPr>
          <a:xfrm flipV="1">
            <a:off x="5869062" y="2632740"/>
            <a:ext cx="1232872" cy="5127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24" idx="6"/>
            <a:endCxn id="20" idx="2"/>
          </p:cNvCxnSpPr>
          <p:nvPr/>
        </p:nvCxnSpPr>
        <p:spPr>
          <a:xfrm flipV="1">
            <a:off x="6085086" y="2785492"/>
            <a:ext cx="648072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24" idx="7"/>
            <a:endCxn id="29" idx="3"/>
          </p:cNvCxnSpPr>
          <p:nvPr/>
        </p:nvCxnSpPr>
        <p:spPr>
          <a:xfrm flipV="1">
            <a:off x="6021814" y="2146156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9" idx="7"/>
            <a:endCxn id="26" idx="3"/>
          </p:cNvCxnSpPr>
          <p:nvPr/>
        </p:nvCxnSpPr>
        <p:spPr>
          <a:xfrm flipH="1">
            <a:off x="5068238" y="1840652"/>
            <a:ext cx="1529640" cy="2334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26" idx="5"/>
            <a:endCxn id="28" idx="1"/>
          </p:cNvCxnSpPr>
          <p:nvPr/>
        </p:nvCxnSpPr>
        <p:spPr>
          <a:xfrm>
            <a:off x="5373742" y="2074148"/>
            <a:ext cx="342568" cy="702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24" idx="5"/>
            <a:endCxn id="21" idx="1"/>
          </p:cNvCxnSpPr>
          <p:nvPr/>
        </p:nvCxnSpPr>
        <p:spPr>
          <a:xfrm>
            <a:off x="6021814" y="3010252"/>
            <a:ext cx="198552" cy="4145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20" idx="3"/>
            <a:endCxn id="21" idx="7"/>
          </p:cNvCxnSpPr>
          <p:nvPr/>
        </p:nvCxnSpPr>
        <p:spPr>
          <a:xfrm flipH="1">
            <a:off x="6525870" y="2938244"/>
            <a:ext cx="270560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0" idx="5"/>
            <a:endCxn id="25" idx="0"/>
          </p:cNvCxnSpPr>
          <p:nvPr/>
        </p:nvCxnSpPr>
        <p:spPr>
          <a:xfrm>
            <a:off x="7101934" y="2938244"/>
            <a:ext cx="279296" cy="423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21" idx="6"/>
            <a:endCxn id="25" idx="2"/>
          </p:cNvCxnSpPr>
          <p:nvPr/>
        </p:nvCxnSpPr>
        <p:spPr>
          <a:xfrm>
            <a:off x="6589142" y="357758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21" idx="3"/>
            <a:endCxn id="23" idx="7"/>
          </p:cNvCxnSpPr>
          <p:nvPr/>
        </p:nvCxnSpPr>
        <p:spPr>
          <a:xfrm flipH="1">
            <a:off x="6021814" y="3730332"/>
            <a:ext cx="198552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Ellipse 19"/>
          <p:cNvSpPr/>
          <p:nvPr/>
        </p:nvSpPr>
        <p:spPr>
          <a:xfrm>
            <a:off x="6733158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1" name="Ellipse 20"/>
          <p:cNvSpPr/>
          <p:nvPr/>
        </p:nvSpPr>
        <p:spPr>
          <a:xfrm>
            <a:off x="6157094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Ellipse 21"/>
          <p:cNvSpPr/>
          <p:nvPr/>
        </p:nvSpPr>
        <p:spPr>
          <a:xfrm>
            <a:off x="7885286" y="24254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Ellipse 22"/>
          <p:cNvSpPr/>
          <p:nvPr/>
        </p:nvSpPr>
        <p:spPr>
          <a:xfrm>
            <a:off x="673315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4" name="Ellipse 23"/>
          <p:cNvSpPr/>
          <p:nvPr/>
        </p:nvSpPr>
        <p:spPr>
          <a:xfrm>
            <a:off x="5581030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Ellipse 24"/>
          <p:cNvSpPr/>
          <p:nvPr/>
        </p:nvSpPr>
        <p:spPr>
          <a:xfrm>
            <a:off x="716520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Ellipse 25"/>
          <p:cNvSpPr/>
          <p:nvPr/>
        </p:nvSpPr>
        <p:spPr>
          <a:xfrm>
            <a:off x="7237214" y="34335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Ellipse 26"/>
          <p:cNvSpPr/>
          <p:nvPr/>
        </p:nvSpPr>
        <p:spPr>
          <a:xfrm>
            <a:off x="6805166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8" name="Ellipse 27"/>
          <p:cNvSpPr/>
          <p:nvPr/>
        </p:nvSpPr>
        <p:spPr>
          <a:xfrm>
            <a:off x="6229102" y="34335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" name="Ellipse 28"/>
          <p:cNvSpPr/>
          <p:nvPr/>
        </p:nvSpPr>
        <p:spPr>
          <a:xfrm>
            <a:off x="615709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31" name="Connecteur droit 30"/>
          <p:cNvCxnSpPr>
            <a:stCxn id="22" idx="6"/>
            <a:endCxn id="26" idx="2"/>
          </p:cNvCxnSpPr>
          <p:nvPr/>
        </p:nvCxnSpPr>
        <p:spPr>
          <a:xfrm flipH="1">
            <a:off x="7237214" y="2641476"/>
            <a:ext cx="1080120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22" idx="3"/>
            <a:endCxn id="27" idx="0"/>
          </p:cNvCxnSpPr>
          <p:nvPr/>
        </p:nvCxnSpPr>
        <p:spPr>
          <a:xfrm flipH="1" flipV="1">
            <a:off x="7021190" y="2641476"/>
            <a:ext cx="927368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27" idx="5"/>
            <a:endCxn id="24" idx="1"/>
          </p:cNvCxnSpPr>
          <p:nvPr/>
        </p:nvCxnSpPr>
        <p:spPr>
          <a:xfrm flipH="1" flipV="1">
            <a:off x="5644302" y="2632740"/>
            <a:ext cx="1529640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9" idx="6"/>
            <a:endCxn id="20" idx="1"/>
          </p:cNvCxnSpPr>
          <p:nvPr/>
        </p:nvCxnSpPr>
        <p:spPr>
          <a:xfrm>
            <a:off x="6589142" y="1993404"/>
            <a:ext cx="207288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28" idx="4"/>
            <a:endCxn id="20" idx="7"/>
          </p:cNvCxnSpPr>
          <p:nvPr/>
        </p:nvCxnSpPr>
        <p:spPr>
          <a:xfrm flipV="1">
            <a:off x="6445126" y="2632740"/>
            <a:ext cx="656808" cy="123287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24" idx="6"/>
            <a:endCxn id="20" idx="2"/>
          </p:cNvCxnSpPr>
          <p:nvPr/>
        </p:nvCxnSpPr>
        <p:spPr>
          <a:xfrm>
            <a:off x="6013078" y="2785492"/>
            <a:ext cx="72008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24" idx="7"/>
            <a:endCxn id="29" idx="3"/>
          </p:cNvCxnSpPr>
          <p:nvPr/>
        </p:nvCxnSpPr>
        <p:spPr>
          <a:xfrm flipV="1">
            <a:off x="5949806" y="2146156"/>
            <a:ext cx="270560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9" idx="7"/>
            <a:endCxn id="26" idx="3"/>
          </p:cNvCxnSpPr>
          <p:nvPr/>
        </p:nvCxnSpPr>
        <p:spPr>
          <a:xfrm>
            <a:off x="6525870" y="1840652"/>
            <a:ext cx="774616" cy="19616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26" idx="5"/>
            <a:endCxn id="28" idx="1"/>
          </p:cNvCxnSpPr>
          <p:nvPr/>
        </p:nvCxnSpPr>
        <p:spPr>
          <a:xfrm flipH="1" flipV="1">
            <a:off x="6292374" y="3496836"/>
            <a:ext cx="1313616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24" idx="5"/>
            <a:endCxn id="21" idx="1"/>
          </p:cNvCxnSpPr>
          <p:nvPr/>
        </p:nvCxnSpPr>
        <p:spPr>
          <a:xfrm>
            <a:off x="5949806" y="2938244"/>
            <a:ext cx="270560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20" idx="3"/>
            <a:endCxn id="21" idx="7"/>
          </p:cNvCxnSpPr>
          <p:nvPr/>
        </p:nvCxnSpPr>
        <p:spPr>
          <a:xfrm flipH="1">
            <a:off x="6525870" y="2938244"/>
            <a:ext cx="270560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0" idx="5"/>
            <a:endCxn id="25" idx="0"/>
          </p:cNvCxnSpPr>
          <p:nvPr/>
        </p:nvCxnSpPr>
        <p:spPr>
          <a:xfrm>
            <a:off x="7101934" y="2938244"/>
            <a:ext cx="279296" cy="423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21" idx="6"/>
            <a:endCxn id="25" idx="2"/>
          </p:cNvCxnSpPr>
          <p:nvPr/>
        </p:nvCxnSpPr>
        <p:spPr>
          <a:xfrm>
            <a:off x="6589142" y="357758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21" idx="3"/>
            <a:endCxn id="23" idx="7"/>
          </p:cNvCxnSpPr>
          <p:nvPr/>
        </p:nvCxnSpPr>
        <p:spPr>
          <a:xfrm>
            <a:off x="6220366" y="3730332"/>
            <a:ext cx="881568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39645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4452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64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645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964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0445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444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4572918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613478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3276774" y="1932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8461350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924846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10765606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3092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20476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941070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3276774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Connecteur droit 20"/>
          <p:cNvCxnSpPr>
            <a:stCxn id="14" idx="3"/>
            <a:endCxn id="19" idx="7"/>
          </p:cNvCxnSpPr>
          <p:nvPr/>
        </p:nvCxnSpPr>
        <p:spPr>
          <a:xfrm flipH="1">
            <a:off x="3645550" y="2650212"/>
            <a:ext cx="342568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4" idx="5"/>
            <a:endCxn id="10" idx="1"/>
          </p:cNvCxnSpPr>
          <p:nvPr/>
        </p:nvCxnSpPr>
        <p:spPr>
          <a:xfrm>
            <a:off x="4293622" y="2650212"/>
            <a:ext cx="342568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9" idx="6"/>
            <a:endCxn id="10" idx="2"/>
          </p:cNvCxnSpPr>
          <p:nvPr/>
        </p:nvCxnSpPr>
        <p:spPr>
          <a:xfrm>
            <a:off x="3708822" y="3433564"/>
            <a:ext cx="86409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8" idx="2"/>
            <a:endCxn id="10" idx="6"/>
          </p:cNvCxnSpPr>
          <p:nvPr/>
        </p:nvCxnSpPr>
        <p:spPr>
          <a:xfrm flipH="1">
            <a:off x="5004966" y="3433564"/>
            <a:ext cx="93610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8" idx="6"/>
            <a:endCxn id="16" idx="2"/>
          </p:cNvCxnSpPr>
          <p:nvPr/>
        </p:nvCxnSpPr>
        <p:spPr>
          <a:xfrm>
            <a:off x="6373118" y="3433564"/>
            <a:ext cx="93610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7" idx="2"/>
            <a:endCxn id="12" idx="6"/>
          </p:cNvCxnSpPr>
          <p:nvPr/>
        </p:nvCxnSpPr>
        <p:spPr>
          <a:xfrm flipV="1">
            <a:off x="3204766" y="409228"/>
            <a:ext cx="504056" cy="108012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5292998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860950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752524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4212878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86906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4212878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525246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373118" y="36495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6445126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6301110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Connecteur droit 20"/>
          <p:cNvCxnSpPr>
            <a:stCxn id="18" idx="6"/>
            <a:endCxn id="10" idx="2"/>
          </p:cNvCxnSpPr>
          <p:nvPr/>
        </p:nvCxnSpPr>
        <p:spPr>
          <a:xfrm flipH="1" flipV="1">
            <a:off x="5292998" y="1993404"/>
            <a:ext cx="1584176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4" idx="3"/>
            <a:endCxn id="19" idx="7"/>
          </p:cNvCxnSpPr>
          <p:nvPr/>
        </p:nvCxnSpPr>
        <p:spPr>
          <a:xfrm flipV="1">
            <a:off x="5932334" y="1840652"/>
            <a:ext cx="737552" cy="1169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8" idx="6"/>
            <a:endCxn id="14" idx="3"/>
          </p:cNvCxnSpPr>
          <p:nvPr/>
        </p:nvCxnSpPr>
        <p:spPr>
          <a:xfrm flipH="1">
            <a:off x="5932334" y="2065412"/>
            <a:ext cx="944840" cy="9448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9" idx="3"/>
            <a:endCxn id="16" idx="7"/>
          </p:cNvCxnSpPr>
          <p:nvPr/>
        </p:nvCxnSpPr>
        <p:spPr>
          <a:xfrm>
            <a:off x="6364382" y="2146156"/>
            <a:ext cx="1529640" cy="545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8" idx="4"/>
            <a:endCxn id="16" idx="7"/>
          </p:cNvCxnSpPr>
          <p:nvPr/>
        </p:nvCxnSpPr>
        <p:spPr>
          <a:xfrm flipV="1">
            <a:off x="6661150" y="2200692"/>
            <a:ext cx="1232872" cy="807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9" idx="5"/>
            <a:endCxn id="10" idx="2"/>
          </p:cNvCxnSpPr>
          <p:nvPr/>
        </p:nvCxnSpPr>
        <p:spPr>
          <a:xfrm flipH="1" flipV="1">
            <a:off x="5292998" y="1993404"/>
            <a:ext cx="1376888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16" idx="4"/>
            <a:endCxn id="12" idx="0"/>
          </p:cNvCxnSpPr>
          <p:nvPr/>
        </p:nvCxnSpPr>
        <p:spPr>
          <a:xfrm>
            <a:off x="7741270" y="2569468"/>
            <a:ext cx="0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17" idx="0"/>
            <a:endCxn id="14" idx="4"/>
          </p:cNvCxnSpPr>
          <p:nvPr/>
        </p:nvCxnSpPr>
        <p:spPr>
          <a:xfrm flipH="1" flipV="1">
            <a:off x="6085086" y="3073524"/>
            <a:ext cx="504056" cy="5760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17" idx="2"/>
            <a:endCxn id="12" idx="6"/>
          </p:cNvCxnSpPr>
          <p:nvPr/>
        </p:nvCxnSpPr>
        <p:spPr>
          <a:xfrm flipV="1">
            <a:off x="6373118" y="3577580"/>
            <a:ext cx="1584176" cy="2880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17" idx="7"/>
            <a:endCxn id="10" idx="3"/>
          </p:cNvCxnSpPr>
          <p:nvPr/>
        </p:nvCxnSpPr>
        <p:spPr>
          <a:xfrm flipH="1" flipV="1">
            <a:off x="5356270" y="2146156"/>
            <a:ext cx="1385624" cy="15667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14" idx="5"/>
            <a:endCxn id="10" idx="1"/>
          </p:cNvCxnSpPr>
          <p:nvPr/>
        </p:nvCxnSpPr>
        <p:spPr>
          <a:xfrm flipH="1" flipV="1">
            <a:off x="5356270" y="1840652"/>
            <a:ext cx="881568" cy="1169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stCxn id="15" idx="0"/>
            <a:endCxn id="16" idx="4"/>
          </p:cNvCxnSpPr>
          <p:nvPr/>
        </p:nvCxnSpPr>
        <p:spPr>
          <a:xfrm>
            <a:off x="4428902" y="1777380"/>
            <a:ext cx="3312368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>
            <a:stCxn id="15" idx="6"/>
            <a:endCxn id="12" idx="3"/>
          </p:cNvCxnSpPr>
          <p:nvPr/>
        </p:nvCxnSpPr>
        <p:spPr>
          <a:xfrm>
            <a:off x="4644926" y="1993404"/>
            <a:ext cx="2943592" cy="17369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/>
          <p:cNvCxnSpPr>
            <a:stCxn id="15" idx="7"/>
            <a:endCxn id="10" idx="2"/>
          </p:cNvCxnSpPr>
          <p:nvPr/>
        </p:nvCxnSpPr>
        <p:spPr>
          <a:xfrm>
            <a:off x="4581654" y="1840652"/>
            <a:ext cx="711344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13" idx="0"/>
            <a:endCxn id="16" idx="2"/>
          </p:cNvCxnSpPr>
          <p:nvPr/>
        </p:nvCxnSpPr>
        <p:spPr>
          <a:xfrm flipV="1">
            <a:off x="4428902" y="2353444"/>
            <a:ext cx="3096344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111"/>
          <p:cNvCxnSpPr>
            <a:stCxn id="11" idx="6"/>
            <a:endCxn id="15" idx="2"/>
          </p:cNvCxnSpPr>
          <p:nvPr/>
        </p:nvCxnSpPr>
        <p:spPr>
          <a:xfrm flipH="1" flipV="1">
            <a:off x="4212878" y="1993404"/>
            <a:ext cx="1080120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1" idx="5"/>
            <a:endCxn id="13" idx="2"/>
          </p:cNvCxnSpPr>
          <p:nvPr/>
        </p:nvCxnSpPr>
        <p:spPr>
          <a:xfrm flipH="1">
            <a:off x="4212878" y="2938244"/>
            <a:ext cx="1016848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>
            <a:stCxn id="11" idx="7"/>
            <a:endCxn id="14" idx="2"/>
          </p:cNvCxnSpPr>
          <p:nvPr/>
        </p:nvCxnSpPr>
        <p:spPr>
          <a:xfrm>
            <a:off x="5229726" y="2632740"/>
            <a:ext cx="639336" cy="22476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>
            <a:stCxn id="11" idx="6"/>
            <a:endCxn id="10" idx="4"/>
          </p:cNvCxnSpPr>
          <p:nvPr/>
        </p:nvCxnSpPr>
        <p:spPr>
          <a:xfrm flipV="1">
            <a:off x="5292998" y="2209428"/>
            <a:ext cx="216024" cy="5760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756494" y="69726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46.3M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5292998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860950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752524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4212878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86906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4212878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525246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373118" y="36495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6445126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6301110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Connecteur droit 20"/>
          <p:cNvCxnSpPr>
            <a:stCxn id="18" idx="6"/>
            <a:endCxn id="10" idx="2"/>
          </p:cNvCxnSpPr>
          <p:nvPr/>
        </p:nvCxnSpPr>
        <p:spPr>
          <a:xfrm flipH="1" flipV="1">
            <a:off x="5292998" y="1993404"/>
            <a:ext cx="1584176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4" idx="3"/>
            <a:endCxn id="19" idx="7"/>
          </p:cNvCxnSpPr>
          <p:nvPr/>
        </p:nvCxnSpPr>
        <p:spPr>
          <a:xfrm flipV="1">
            <a:off x="5932334" y="1840652"/>
            <a:ext cx="737552" cy="1169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8" idx="6"/>
            <a:endCxn id="14" idx="3"/>
          </p:cNvCxnSpPr>
          <p:nvPr/>
        </p:nvCxnSpPr>
        <p:spPr>
          <a:xfrm flipH="1">
            <a:off x="5932334" y="2065412"/>
            <a:ext cx="944840" cy="9448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9" idx="3"/>
            <a:endCxn id="16" idx="7"/>
          </p:cNvCxnSpPr>
          <p:nvPr/>
        </p:nvCxnSpPr>
        <p:spPr>
          <a:xfrm>
            <a:off x="6364382" y="2146156"/>
            <a:ext cx="1529640" cy="545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8" idx="4"/>
            <a:endCxn id="16" idx="7"/>
          </p:cNvCxnSpPr>
          <p:nvPr/>
        </p:nvCxnSpPr>
        <p:spPr>
          <a:xfrm flipV="1">
            <a:off x="6661150" y="2200692"/>
            <a:ext cx="1232872" cy="807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9" idx="5"/>
            <a:endCxn id="10" idx="2"/>
          </p:cNvCxnSpPr>
          <p:nvPr/>
        </p:nvCxnSpPr>
        <p:spPr>
          <a:xfrm flipH="1" flipV="1">
            <a:off x="5292998" y="1993404"/>
            <a:ext cx="1376888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16" idx="4"/>
            <a:endCxn id="12" idx="0"/>
          </p:cNvCxnSpPr>
          <p:nvPr/>
        </p:nvCxnSpPr>
        <p:spPr>
          <a:xfrm>
            <a:off x="7741270" y="2569468"/>
            <a:ext cx="0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17" idx="0"/>
            <a:endCxn id="14" idx="4"/>
          </p:cNvCxnSpPr>
          <p:nvPr/>
        </p:nvCxnSpPr>
        <p:spPr>
          <a:xfrm flipH="1" flipV="1">
            <a:off x="6085086" y="3073524"/>
            <a:ext cx="504056" cy="5760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17" idx="2"/>
            <a:endCxn id="12" idx="6"/>
          </p:cNvCxnSpPr>
          <p:nvPr/>
        </p:nvCxnSpPr>
        <p:spPr>
          <a:xfrm flipV="1">
            <a:off x="6373118" y="3577580"/>
            <a:ext cx="1584176" cy="2880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17" idx="7"/>
            <a:endCxn id="10" idx="3"/>
          </p:cNvCxnSpPr>
          <p:nvPr/>
        </p:nvCxnSpPr>
        <p:spPr>
          <a:xfrm flipH="1" flipV="1">
            <a:off x="5356270" y="2146156"/>
            <a:ext cx="1385624" cy="15667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14" idx="5"/>
            <a:endCxn id="10" idx="1"/>
          </p:cNvCxnSpPr>
          <p:nvPr/>
        </p:nvCxnSpPr>
        <p:spPr>
          <a:xfrm flipH="1" flipV="1">
            <a:off x="5356270" y="1840652"/>
            <a:ext cx="881568" cy="1169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stCxn id="15" idx="0"/>
            <a:endCxn id="16" idx="4"/>
          </p:cNvCxnSpPr>
          <p:nvPr/>
        </p:nvCxnSpPr>
        <p:spPr>
          <a:xfrm>
            <a:off x="4428902" y="1777380"/>
            <a:ext cx="3312368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>
            <a:stCxn id="15" idx="6"/>
            <a:endCxn id="12" idx="3"/>
          </p:cNvCxnSpPr>
          <p:nvPr/>
        </p:nvCxnSpPr>
        <p:spPr>
          <a:xfrm>
            <a:off x="4644926" y="1993404"/>
            <a:ext cx="2943592" cy="17369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/>
          <p:cNvCxnSpPr>
            <a:stCxn id="15" idx="7"/>
            <a:endCxn id="10" idx="2"/>
          </p:cNvCxnSpPr>
          <p:nvPr/>
        </p:nvCxnSpPr>
        <p:spPr>
          <a:xfrm>
            <a:off x="4581654" y="1840652"/>
            <a:ext cx="711344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13" idx="0"/>
            <a:endCxn id="16" idx="2"/>
          </p:cNvCxnSpPr>
          <p:nvPr/>
        </p:nvCxnSpPr>
        <p:spPr>
          <a:xfrm flipV="1">
            <a:off x="4428902" y="2353444"/>
            <a:ext cx="3096344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necteur droit 111"/>
          <p:cNvCxnSpPr>
            <a:stCxn id="11" idx="6"/>
            <a:endCxn id="15" idx="2"/>
          </p:cNvCxnSpPr>
          <p:nvPr/>
        </p:nvCxnSpPr>
        <p:spPr>
          <a:xfrm flipH="1" flipV="1">
            <a:off x="4212878" y="1993404"/>
            <a:ext cx="1080120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113"/>
          <p:cNvCxnSpPr>
            <a:stCxn id="11" idx="5"/>
            <a:endCxn id="13" idx="2"/>
          </p:cNvCxnSpPr>
          <p:nvPr/>
        </p:nvCxnSpPr>
        <p:spPr>
          <a:xfrm flipH="1">
            <a:off x="4212878" y="2938244"/>
            <a:ext cx="1016848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>
            <a:stCxn id="11" idx="7"/>
            <a:endCxn id="14" idx="2"/>
          </p:cNvCxnSpPr>
          <p:nvPr/>
        </p:nvCxnSpPr>
        <p:spPr>
          <a:xfrm>
            <a:off x="5229726" y="2632740"/>
            <a:ext cx="639336" cy="22476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>
            <a:stCxn id="11" idx="6"/>
            <a:endCxn id="10" idx="4"/>
          </p:cNvCxnSpPr>
          <p:nvPr/>
        </p:nvCxnSpPr>
        <p:spPr>
          <a:xfrm flipV="1">
            <a:off x="5292998" y="2209428"/>
            <a:ext cx="216024" cy="5760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5797054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716934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7525246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3636814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79705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4716934" y="9132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8101310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7021190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6877174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6805166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84486" y="5532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41.3M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4932958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428902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7525246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802930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43701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24846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021190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7525246" y="7692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941070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6013078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40470" y="48123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38.7M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4932958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428902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7525246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802930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43701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924846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021190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7525246" y="7692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941070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6013078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5148982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572918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399685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4068862" y="45136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4068862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5581030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5076974" y="14173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492798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653038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4500910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24446" y="19320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48.11M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lipse 9"/>
          <p:cNvSpPr/>
          <p:nvPr/>
        </p:nvSpPr>
        <p:spPr>
          <a:xfrm>
            <a:off x="1980630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2916734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972518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2556694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2556694" y="20654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1548582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540470" y="20654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2052638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1548582" y="20654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1044526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Ellipse 19"/>
          <p:cNvSpPr/>
          <p:nvPr/>
        </p:nvSpPr>
        <p:spPr>
          <a:xfrm>
            <a:off x="7597254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1" name="Ellipse 20"/>
          <p:cNvSpPr/>
          <p:nvPr/>
        </p:nvSpPr>
        <p:spPr>
          <a:xfrm>
            <a:off x="8101310" y="14173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2" name="Ellipse 21"/>
          <p:cNvSpPr/>
          <p:nvPr/>
        </p:nvSpPr>
        <p:spPr>
          <a:xfrm>
            <a:off x="5869062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3" name="Ellipse 22"/>
          <p:cNvSpPr/>
          <p:nvPr/>
        </p:nvSpPr>
        <p:spPr>
          <a:xfrm>
            <a:off x="8677374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4" name="Ellipse 23"/>
          <p:cNvSpPr/>
          <p:nvPr/>
        </p:nvSpPr>
        <p:spPr>
          <a:xfrm>
            <a:off x="7165206" y="14173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Ellipse 24"/>
          <p:cNvSpPr/>
          <p:nvPr/>
        </p:nvSpPr>
        <p:spPr>
          <a:xfrm>
            <a:off x="8605366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6" name="Ellipse 25"/>
          <p:cNvSpPr/>
          <p:nvPr/>
        </p:nvSpPr>
        <p:spPr>
          <a:xfrm>
            <a:off x="6301110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7" name="Ellipse 26"/>
          <p:cNvSpPr/>
          <p:nvPr/>
        </p:nvSpPr>
        <p:spPr>
          <a:xfrm>
            <a:off x="6229102" y="14173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8" name="Ellipse 27"/>
          <p:cNvSpPr/>
          <p:nvPr/>
        </p:nvSpPr>
        <p:spPr>
          <a:xfrm>
            <a:off x="7165206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9" name="Ellipse 28"/>
          <p:cNvSpPr/>
          <p:nvPr/>
        </p:nvSpPr>
        <p:spPr>
          <a:xfrm>
            <a:off x="6733158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0" name="Ellipse 29"/>
          <p:cNvSpPr/>
          <p:nvPr/>
        </p:nvSpPr>
        <p:spPr>
          <a:xfrm>
            <a:off x="11629702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31" name="Ellipse 30"/>
          <p:cNvSpPr/>
          <p:nvPr/>
        </p:nvSpPr>
        <p:spPr>
          <a:xfrm>
            <a:off x="11053638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32" name="Ellipse 31"/>
          <p:cNvSpPr/>
          <p:nvPr/>
        </p:nvSpPr>
        <p:spPr>
          <a:xfrm>
            <a:off x="10477574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3" name="Ellipse 32"/>
          <p:cNvSpPr/>
          <p:nvPr/>
        </p:nvSpPr>
        <p:spPr>
          <a:xfrm>
            <a:off x="10549582" y="44416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34" name="Ellipse 33"/>
          <p:cNvSpPr/>
          <p:nvPr/>
        </p:nvSpPr>
        <p:spPr>
          <a:xfrm>
            <a:off x="10549582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35" name="Ellipse 34"/>
          <p:cNvSpPr/>
          <p:nvPr/>
        </p:nvSpPr>
        <p:spPr>
          <a:xfrm>
            <a:off x="12061750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36" name="Ellipse 35"/>
          <p:cNvSpPr/>
          <p:nvPr/>
        </p:nvSpPr>
        <p:spPr>
          <a:xfrm>
            <a:off x="11557694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7" name="Ellipse 36"/>
          <p:cNvSpPr/>
          <p:nvPr/>
        </p:nvSpPr>
        <p:spPr>
          <a:xfrm>
            <a:off x="9973518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8" name="Ellipse 37"/>
          <p:cNvSpPr/>
          <p:nvPr/>
        </p:nvSpPr>
        <p:spPr>
          <a:xfrm>
            <a:off x="12133758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9" name="Ellipse 38"/>
          <p:cNvSpPr/>
          <p:nvPr/>
        </p:nvSpPr>
        <p:spPr>
          <a:xfrm>
            <a:off x="10981630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247</Words>
  <Application>Microsoft Office PowerPoint</Application>
  <PresentationFormat>Personnalisé</PresentationFormat>
  <Paragraphs>245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revision>175</cp:revision>
  <dcterms:created xsi:type="dcterms:W3CDTF">2017-09-22T04:57:38Z</dcterms:created>
  <dcterms:modified xsi:type="dcterms:W3CDTF">2017-10-31T18:37:01Z</dcterms:modified>
</cp:coreProperties>
</file>