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6" r:id="rId4"/>
    <p:sldId id="265" r:id="rId5"/>
    <p:sldId id="264" r:id="rId6"/>
    <p:sldId id="263" r:id="rId7"/>
    <p:sldId id="262" r:id="rId8"/>
    <p:sldId id="261" r:id="rId9"/>
    <p:sldId id="267" r:id="rId10"/>
    <p:sldId id="268" r:id="rId11"/>
    <p:sldId id="270" r:id="rId12"/>
    <p:sldId id="271" r:id="rId13"/>
    <p:sldId id="272" r:id="rId14"/>
    <p:sldId id="277" r:id="rId15"/>
    <p:sldId id="276" r:id="rId16"/>
    <p:sldId id="275" r:id="rId17"/>
    <p:sldId id="273" r:id="rId18"/>
    <p:sldId id="269" r:id="rId19"/>
    <p:sldId id="274" r:id="rId20"/>
  </p:sldIdLst>
  <p:sldSz cx="13322300" cy="5715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159" autoAdjust="0"/>
    <p:restoredTop sz="94713" autoAdjust="0"/>
  </p:normalViewPr>
  <p:slideViewPr>
    <p:cSldViewPr>
      <p:cViewPr varScale="1">
        <p:scale>
          <a:sx n="63" d="100"/>
          <a:sy n="63" d="100"/>
        </p:scale>
        <p:origin x="-144" y="-1452"/>
      </p:cViewPr>
      <p:guideLst>
        <p:guide orient="horz" pos="1800"/>
        <p:guide pos="419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99173" y="1775357"/>
            <a:ext cx="11323955" cy="1225021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98346" y="3238500"/>
            <a:ext cx="932561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658667" y="228867"/>
            <a:ext cx="2997518" cy="4876271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66115" y="228867"/>
            <a:ext cx="8770515" cy="4876271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52371" y="3672419"/>
            <a:ext cx="11323955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52371" y="2422261"/>
            <a:ext cx="11323955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66115" y="1333500"/>
            <a:ext cx="5884016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72169" y="1333500"/>
            <a:ext cx="5884016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30/10/2017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66115" y="1279263"/>
            <a:ext cx="5886329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66115" y="1812396"/>
            <a:ext cx="5886329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767545" y="1279263"/>
            <a:ext cx="5888642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767545" y="1812396"/>
            <a:ext cx="5888642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30/10/2017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30/10/2017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30/10/2017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66117" y="227544"/>
            <a:ext cx="4382945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208650" y="227542"/>
            <a:ext cx="7447536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66117" y="1195919"/>
            <a:ext cx="4382945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30/10/2017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11264" y="4000500"/>
            <a:ext cx="799338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611264" y="510646"/>
            <a:ext cx="799338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11264" y="4472782"/>
            <a:ext cx="799338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30/10/2017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66116" y="228865"/>
            <a:ext cx="1199007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66116" y="1333500"/>
            <a:ext cx="1199007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66116" y="5296961"/>
            <a:ext cx="310853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30/10/2017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51787" y="5296961"/>
            <a:ext cx="421872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547650" y="5296961"/>
            <a:ext cx="310853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4428902" y="5532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7237214" y="27854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6517134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9397454" y="400962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5004966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5076974" y="156135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8605366" y="27854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3852838" y="156135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5725046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7957294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3348782" y="264147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5941070" y="5532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4428902" y="264147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27" name="Connecteur droit 26"/>
          <p:cNvCxnSpPr>
            <a:stCxn id="16" idx="3"/>
            <a:endCxn id="8" idx="7"/>
          </p:cNvCxnSpPr>
          <p:nvPr/>
        </p:nvCxnSpPr>
        <p:spPr>
          <a:xfrm flipH="1" flipV="1">
            <a:off x="6885910" y="4000892"/>
            <a:ext cx="1134656" cy="305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>
            <a:stCxn id="16" idx="5"/>
            <a:endCxn id="7" idx="1"/>
          </p:cNvCxnSpPr>
          <p:nvPr/>
        </p:nvCxnSpPr>
        <p:spPr>
          <a:xfrm flipH="1" flipV="1">
            <a:off x="7300486" y="2848764"/>
            <a:ext cx="1025584" cy="145763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>
            <a:stCxn id="7" idx="2"/>
            <a:endCxn id="8" idx="6"/>
          </p:cNvCxnSpPr>
          <p:nvPr/>
        </p:nvCxnSpPr>
        <p:spPr>
          <a:xfrm flipH="1">
            <a:off x="6949182" y="3001516"/>
            <a:ext cx="288032" cy="115212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>
            <a:stCxn id="14" idx="3"/>
            <a:endCxn id="17" idx="7"/>
          </p:cNvCxnSpPr>
          <p:nvPr/>
        </p:nvCxnSpPr>
        <p:spPr>
          <a:xfrm flipH="1">
            <a:off x="3717558" y="1930132"/>
            <a:ext cx="198552" cy="77461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>
            <a:stCxn id="14" idx="5"/>
            <a:endCxn id="19" idx="1"/>
          </p:cNvCxnSpPr>
          <p:nvPr/>
        </p:nvCxnSpPr>
        <p:spPr>
          <a:xfrm>
            <a:off x="4221614" y="1930132"/>
            <a:ext cx="270560" cy="77461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>
            <a:stCxn id="17" idx="6"/>
            <a:endCxn id="19" idx="2"/>
          </p:cNvCxnSpPr>
          <p:nvPr/>
        </p:nvCxnSpPr>
        <p:spPr>
          <a:xfrm>
            <a:off x="3780830" y="2857500"/>
            <a:ext cx="64807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>
            <a:stCxn id="18" idx="3"/>
            <a:endCxn id="12" idx="0"/>
          </p:cNvCxnSpPr>
          <p:nvPr/>
        </p:nvCxnSpPr>
        <p:spPr>
          <a:xfrm flipH="1">
            <a:off x="5292998" y="922020"/>
            <a:ext cx="711344" cy="6393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/>
          <p:cNvCxnSpPr>
            <a:stCxn id="15" idx="2"/>
            <a:endCxn id="19" idx="6"/>
          </p:cNvCxnSpPr>
          <p:nvPr/>
        </p:nvCxnSpPr>
        <p:spPr>
          <a:xfrm flipH="1" flipV="1">
            <a:off x="4860950" y="2857500"/>
            <a:ext cx="864096" cy="720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>
            <a:stCxn id="11" idx="0"/>
            <a:endCxn id="19" idx="4"/>
          </p:cNvCxnSpPr>
          <p:nvPr/>
        </p:nvCxnSpPr>
        <p:spPr>
          <a:xfrm flipH="1" flipV="1">
            <a:off x="4644926" y="3073524"/>
            <a:ext cx="576064" cy="86409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>
            <a:stCxn id="11" idx="7"/>
            <a:endCxn id="15" idx="3"/>
          </p:cNvCxnSpPr>
          <p:nvPr/>
        </p:nvCxnSpPr>
        <p:spPr>
          <a:xfrm flipV="1">
            <a:off x="5373742" y="3082260"/>
            <a:ext cx="414576" cy="91863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/>
          <p:cNvCxnSpPr>
            <a:stCxn id="11" idx="6"/>
            <a:endCxn id="8" idx="2"/>
          </p:cNvCxnSpPr>
          <p:nvPr/>
        </p:nvCxnSpPr>
        <p:spPr>
          <a:xfrm>
            <a:off x="5437014" y="4153644"/>
            <a:ext cx="108012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eur droit 90"/>
          <p:cNvCxnSpPr>
            <a:stCxn id="10" idx="4"/>
            <a:endCxn id="16" idx="0"/>
          </p:cNvCxnSpPr>
          <p:nvPr/>
        </p:nvCxnSpPr>
        <p:spPr>
          <a:xfrm flipH="1" flipV="1">
            <a:off x="8173318" y="3937620"/>
            <a:ext cx="1440160" cy="50405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99"/>
          <p:cNvCxnSpPr>
            <a:stCxn id="12" idx="1"/>
            <a:endCxn id="5" idx="4"/>
          </p:cNvCxnSpPr>
          <p:nvPr/>
        </p:nvCxnSpPr>
        <p:spPr>
          <a:xfrm flipH="1" flipV="1">
            <a:off x="4644926" y="985292"/>
            <a:ext cx="495320" cy="6393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eur droit 101"/>
          <p:cNvCxnSpPr>
            <a:stCxn id="18" idx="2"/>
            <a:endCxn id="5" idx="6"/>
          </p:cNvCxnSpPr>
          <p:nvPr/>
        </p:nvCxnSpPr>
        <p:spPr>
          <a:xfrm flipH="1">
            <a:off x="4860950" y="769268"/>
            <a:ext cx="108012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necteur droit 103"/>
          <p:cNvCxnSpPr>
            <a:stCxn id="5" idx="3"/>
            <a:endCxn id="14" idx="7"/>
          </p:cNvCxnSpPr>
          <p:nvPr/>
        </p:nvCxnSpPr>
        <p:spPr>
          <a:xfrm flipH="1">
            <a:off x="4221614" y="922020"/>
            <a:ext cx="270560" cy="7026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cteur droit 115"/>
          <p:cNvCxnSpPr>
            <a:stCxn id="13" idx="2"/>
            <a:endCxn id="7" idx="6"/>
          </p:cNvCxnSpPr>
          <p:nvPr/>
        </p:nvCxnSpPr>
        <p:spPr>
          <a:xfrm flipH="1">
            <a:off x="7669262" y="3001516"/>
            <a:ext cx="93610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eur droit 117"/>
          <p:cNvCxnSpPr>
            <a:stCxn id="13" idx="4"/>
            <a:endCxn id="16" idx="7"/>
          </p:cNvCxnSpPr>
          <p:nvPr/>
        </p:nvCxnSpPr>
        <p:spPr>
          <a:xfrm flipH="1">
            <a:off x="8326070" y="3217540"/>
            <a:ext cx="495320" cy="78335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/>
          <p:cNvCxnSpPr>
            <a:stCxn id="13" idx="0"/>
            <a:endCxn id="10" idx="5"/>
          </p:cNvCxnSpPr>
          <p:nvPr/>
        </p:nvCxnSpPr>
        <p:spPr>
          <a:xfrm>
            <a:off x="8821390" y="2785492"/>
            <a:ext cx="944840" cy="159291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necteur droit 173"/>
          <p:cNvCxnSpPr>
            <a:stCxn id="12" idx="2"/>
            <a:endCxn id="14" idx="6"/>
          </p:cNvCxnSpPr>
          <p:nvPr/>
        </p:nvCxnSpPr>
        <p:spPr>
          <a:xfrm flipH="1">
            <a:off x="4284886" y="1777380"/>
            <a:ext cx="792088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necteur droit 175"/>
          <p:cNvCxnSpPr>
            <a:stCxn id="12" idx="3"/>
            <a:endCxn id="19" idx="7"/>
          </p:cNvCxnSpPr>
          <p:nvPr/>
        </p:nvCxnSpPr>
        <p:spPr>
          <a:xfrm flipH="1">
            <a:off x="4797678" y="1930132"/>
            <a:ext cx="342568" cy="77461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Connecteur droit 242"/>
          <p:cNvCxnSpPr>
            <a:stCxn id="15" idx="6"/>
            <a:endCxn id="7" idx="2"/>
          </p:cNvCxnSpPr>
          <p:nvPr/>
        </p:nvCxnSpPr>
        <p:spPr>
          <a:xfrm>
            <a:off x="6157094" y="2929508"/>
            <a:ext cx="1080120" cy="720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Connecteur droit 244"/>
          <p:cNvCxnSpPr>
            <a:stCxn id="15" idx="5"/>
            <a:endCxn id="8" idx="1"/>
          </p:cNvCxnSpPr>
          <p:nvPr/>
        </p:nvCxnSpPr>
        <p:spPr>
          <a:xfrm>
            <a:off x="6093822" y="3082260"/>
            <a:ext cx="486584" cy="91863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Connecteur droit 254"/>
          <p:cNvCxnSpPr>
            <a:stCxn id="12" idx="5"/>
            <a:endCxn id="15" idx="1"/>
          </p:cNvCxnSpPr>
          <p:nvPr/>
        </p:nvCxnSpPr>
        <p:spPr>
          <a:xfrm>
            <a:off x="5445750" y="1930132"/>
            <a:ext cx="342568" cy="84662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6229102" y="220942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5148982" y="48123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4644926" y="134533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6733158" y="134533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5292998" y="37215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5220990" y="220942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6229102" y="48123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5725046" y="300151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5653038" y="134533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4068862" y="48123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5365006" y="379360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5725046" y="14173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4788942" y="300151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205263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277271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900510" y="47297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1044526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972518" y="42256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908622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260550" y="11293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1980630" y="249746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212464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332558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1044526" y="35775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212464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2052638" y="41536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205263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277271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900510" y="47297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1044526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972518" y="42256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908622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260550" y="11293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1980630" y="249746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212464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332558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1044526" y="35775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212464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2052638" y="41536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205263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277271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900510" y="47297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1044526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972518" y="42256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908622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260550" y="11293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1980630" y="249746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212464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332558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1044526" y="35775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212464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2052638" y="41536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205263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277271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900510" y="47297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1044526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972518" y="42256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908622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260550" y="11293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1980630" y="249746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212464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332558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1044526" y="35775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212464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2052638" y="41536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205263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277271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900510" y="47297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1044526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972518" y="42256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908622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260550" y="11293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1980630" y="249746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212464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332558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1044526" y="35775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212464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2052638" y="41536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205263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277271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900510" y="47297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1044526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972518" y="42256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908622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260550" y="11293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1980630" y="249746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212464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332558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1044526" y="35775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212464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2052638" y="41536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205263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277271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900510" y="47297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1044526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972518" y="42256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908622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260550" y="11293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1980630" y="249746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212464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332558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1044526" y="35775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212464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2052638" y="41536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205263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277271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900510" y="47297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1044526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972518" y="42256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908622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260550" y="11293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1980630" y="249746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212464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332558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1044526" y="35775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212464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2052638" y="41536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205263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2772718" y="6252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900510" y="47297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1044526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972518" y="42256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908622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260550" y="11293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1980630" y="249746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212464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332558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1044526" y="35775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212464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2052638" y="41536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4140870" y="29295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9613478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8389342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7165206" y="37215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5292998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4644926" y="37215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8317334" y="37215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5220990" y="285750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3636814" y="37215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9037414" y="9852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6445126" y="285750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7741270" y="285750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5797054" y="37215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21" name="Connecteur droit 20"/>
          <p:cNvCxnSpPr>
            <a:stCxn id="5" idx="7"/>
            <a:endCxn id="12" idx="4"/>
          </p:cNvCxnSpPr>
          <p:nvPr/>
        </p:nvCxnSpPr>
        <p:spPr>
          <a:xfrm>
            <a:off x="4509646" y="2992780"/>
            <a:ext cx="351304" cy="116086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5" idx="1"/>
            <a:endCxn id="15" idx="4"/>
          </p:cNvCxnSpPr>
          <p:nvPr/>
        </p:nvCxnSpPr>
        <p:spPr>
          <a:xfrm flipH="1">
            <a:off x="3852838" y="2992780"/>
            <a:ext cx="351304" cy="116086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12" idx="2"/>
            <a:endCxn id="15" idx="6"/>
          </p:cNvCxnSpPr>
          <p:nvPr/>
        </p:nvCxnSpPr>
        <p:spPr>
          <a:xfrm flipH="1">
            <a:off x="4068862" y="3937620"/>
            <a:ext cx="57606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>
            <a:stCxn id="11" idx="5"/>
            <a:endCxn id="14" idx="1"/>
          </p:cNvCxnSpPr>
          <p:nvPr/>
        </p:nvCxnSpPr>
        <p:spPr>
          <a:xfrm flipH="1">
            <a:off x="5284262" y="2218164"/>
            <a:ext cx="377512" cy="7026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>
            <a:stCxn id="14" idx="3"/>
            <a:endCxn id="12" idx="7"/>
          </p:cNvCxnSpPr>
          <p:nvPr/>
        </p:nvCxnSpPr>
        <p:spPr>
          <a:xfrm flipH="1">
            <a:off x="5013702" y="3226276"/>
            <a:ext cx="270560" cy="55859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>
            <a:stCxn id="14" idx="5"/>
            <a:endCxn id="19" idx="1"/>
          </p:cNvCxnSpPr>
          <p:nvPr/>
        </p:nvCxnSpPr>
        <p:spPr>
          <a:xfrm>
            <a:off x="5589766" y="3226276"/>
            <a:ext cx="270560" cy="55859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>
            <a:stCxn id="12" idx="6"/>
            <a:endCxn id="19" idx="2"/>
          </p:cNvCxnSpPr>
          <p:nvPr/>
        </p:nvCxnSpPr>
        <p:spPr>
          <a:xfrm>
            <a:off x="5076974" y="3937620"/>
            <a:ext cx="72008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>
            <a:stCxn id="14" idx="6"/>
            <a:endCxn id="17" idx="2"/>
          </p:cNvCxnSpPr>
          <p:nvPr/>
        </p:nvCxnSpPr>
        <p:spPr>
          <a:xfrm>
            <a:off x="5653038" y="3073524"/>
            <a:ext cx="792088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>
            <a:stCxn id="19" idx="7"/>
            <a:endCxn id="17" idx="3"/>
          </p:cNvCxnSpPr>
          <p:nvPr/>
        </p:nvCxnSpPr>
        <p:spPr>
          <a:xfrm flipV="1">
            <a:off x="6165830" y="3226276"/>
            <a:ext cx="342568" cy="55859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>
            <a:stCxn id="17" idx="6"/>
            <a:endCxn id="10" idx="2"/>
          </p:cNvCxnSpPr>
          <p:nvPr/>
        </p:nvCxnSpPr>
        <p:spPr>
          <a:xfrm>
            <a:off x="6877174" y="3073524"/>
            <a:ext cx="288032" cy="86409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/>
          <p:cNvCxnSpPr>
            <a:stCxn id="10" idx="6"/>
            <a:endCxn id="13" idx="2"/>
          </p:cNvCxnSpPr>
          <p:nvPr/>
        </p:nvCxnSpPr>
        <p:spPr>
          <a:xfrm>
            <a:off x="7597254" y="3937620"/>
            <a:ext cx="72008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/>
          <p:cNvCxnSpPr>
            <a:stCxn id="10" idx="7"/>
            <a:endCxn id="18" idx="3"/>
          </p:cNvCxnSpPr>
          <p:nvPr/>
        </p:nvCxnSpPr>
        <p:spPr>
          <a:xfrm flipV="1">
            <a:off x="7533982" y="3226276"/>
            <a:ext cx="270560" cy="55859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/>
          <p:cNvCxnSpPr>
            <a:stCxn id="18" idx="7"/>
            <a:endCxn id="8" idx="3"/>
          </p:cNvCxnSpPr>
          <p:nvPr/>
        </p:nvCxnSpPr>
        <p:spPr>
          <a:xfrm flipV="1">
            <a:off x="8110046" y="2290172"/>
            <a:ext cx="342568" cy="6306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/>
          <p:cNvCxnSpPr>
            <a:stCxn id="8" idx="6"/>
            <a:endCxn id="7" idx="2"/>
          </p:cNvCxnSpPr>
          <p:nvPr/>
        </p:nvCxnSpPr>
        <p:spPr>
          <a:xfrm>
            <a:off x="8821390" y="2137420"/>
            <a:ext cx="792088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74"/>
          <p:cNvCxnSpPr>
            <a:stCxn id="8" idx="7"/>
            <a:endCxn id="16" idx="3"/>
          </p:cNvCxnSpPr>
          <p:nvPr/>
        </p:nvCxnSpPr>
        <p:spPr>
          <a:xfrm flipV="1">
            <a:off x="8758118" y="1354068"/>
            <a:ext cx="342568" cy="6306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76"/>
          <p:cNvCxnSpPr>
            <a:stCxn id="16" idx="5"/>
            <a:endCxn id="7" idx="1"/>
          </p:cNvCxnSpPr>
          <p:nvPr/>
        </p:nvCxnSpPr>
        <p:spPr>
          <a:xfrm>
            <a:off x="9406190" y="1354068"/>
            <a:ext cx="270560" cy="6306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Ellipse 55"/>
          <p:cNvSpPr/>
          <p:nvPr/>
        </p:nvSpPr>
        <p:spPr>
          <a:xfrm>
            <a:off x="3348782" y="27854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57" name="Ellipse 56"/>
          <p:cNvSpPr/>
          <p:nvPr/>
        </p:nvSpPr>
        <p:spPr>
          <a:xfrm>
            <a:off x="8245326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58" name="Ellipse 57"/>
          <p:cNvSpPr/>
          <p:nvPr/>
        </p:nvSpPr>
        <p:spPr>
          <a:xfrm>
            <a:off x="7597254" y="17773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59" name="Ellipse 58"/>
          <p:cNvSpPr/>
          <p:nvPr/>
        </p:nvSpPr>
        <p:spPr>
          <a:xfrm>
            <a:off x="6373118" y="35775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60" name="Ellipse 59"/>
          <p:cNvSpPr/>
          <p:nvPr/>
        </p:nvSpPr>
        <p:spPr>
          <a:xfrm>
            <a:off x="4500910" y="170537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61" name="Ellipse 60"/>
          <p:cNvSpPr/>
          <p:nvPr/>
        </p:nvSpPr>
        <p:spPr>
          <a:xfrm>
            <a:off x="3852838" y="35775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62" name="Ellipse 61"/>
          <p:cNvSpPr/>
          <p:nvPr/>
        </p:nvSpPr>
        <p:spPr>
          <a:xfrm>
            <a:off x="7525246" y="35775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63" name="Ellipse 62"/>
          <p:cNvSpPr/>
          <p:nvPr/>
        </p:nvSpPr>
        <p:spPr>
          <a:xfrm>
            <a:off x="4428902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64" name="Ellipse 63"/>
          <p:cNvSpPr/>
          <p:nvPr/>
        </p:nvSpPr>
        <p:spPr>
          <a:xfrm>
            <a:off x="2844726" y="35775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65" name="Ellipse 64"/>
          <p:cNvSpPr/>
          <p:nvPr/>
        </p:nvSpPr>
        <p:spPr>
          <a:xfrm>
            <a:off x="6949182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66" name="Ellipse 65"/>
          <p:cNvSpPr/>
          <p:nvPr/>
        </p:nvSpPr>
        <p:spPr>
          <a:xfrm>
            <a:off x="5653038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67" name="Ellipse 66"/>
          <p:cNvSpPr/>
          <p:nvPr/>
        </p:nvSpPr>
        <p:spPr>
          <a:xfrm>
            <a:off x="6877174" y="27854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68" name="Ellipse 67"/>
          <p:cNvSpPr/>
          <p:nvPr/>
        </p:nvSpPr>
        <p:spPr>
          <a:xfrm>
            <a:off x="5004966" y="35775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69" name="Connecteur droit 68"/>
          <p:cNvCxnSpPr>
            <a:stCxn id="56" idx="7"/>
            <a:endCxn id="61" idx="4"/>
          </p:cNvCxnSpPr>
          <p:nvPr/>
        </p:nvCxnSpPr>
        <p:spPr>
          <a:xfrm>
            <a:off x="3717558" y="2848764"/>
            <a:ext cx="351304" cy="116086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/>
          <p:cNvCxnSpPr>
            <a:stCxn id="56" idx="1"/>
            <a:endCxn id="64" idx="4"/>
          </p:cNvCxnSpPr>
          <p:nvPr/>
        </p:nvCxnSpPr>
        <p:spPr>
          <a:xfrm flipH="1">
            <a:off x="3060750" y="2848764"/>
            <a:ext cx="351304" cy="116086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/>
          <p:cNvCxnSpPr>
            <a:stCxn id="61" idx="2"/>
            <a:endCxn id="64" idx="6"/>
          </p:cNvCxnSpPr>
          <p:nvPr/>
        </p:nvCxnSpPr>
        <p:spPr>
          <a:xfrm flipH="1">
            <a:off x="3276774" y="3793604"/>
            <a:ext cx="57606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>
            <a:stCxn id="60" idx="5"/>
            <a:endCxn id="63" idx="1"/>
          </p:cNvCxnSpPr>
          <p:nvPr/>
        </p:nvCxnSpPr>
        <p:spPr>
          <a:xfrm flipH="1">
            <a:off x="4492174" y="2074148"/>
            <a:ext cx="377512" cy="7026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/>
          <p:cNvCxnSpPr>
            <a:stCxn id="63" idx="3"/>
            <a:endCxn id="61" idx="7"/>
          </p:cNvCxnSpPr>
          <p:nvPr/>
        </p:nvCxnSpPr>
        <p:spPr>
          <a:xfrm flipH="1">
            <a:off x="4221614" y="3082260"/>
            <a:ext cx="270560" cy="55859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/>
          <p:cNvCxnSpPr>
            <a:stCxn id="63" idx="5"/>
            <a:endCxn id="68" idx="1"/>
          </p:cNvCxnSpPr>
          <p:nvPr/>
        </p:nvCxnSpPr>
        <p:spPr>
          <a:xfrm>
            <a:off x="4797678" y="3082260"/>
            <a:ext cx="270560" cy="55859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74"/>
          <p:cNvCxnSpPr>
            <a:stCxn id="61" idx="6"/>
            <a:endCxn id="68" idx="2"/>
          </p:cNvCxnSpPr>
          <p:nvPr/>
        </p:nvCxnSpPr>
        <p:spPr>
          <a:xfrm>
            <a:off x="4284886" y="3793604"/>
            <a:ext cx="72008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75"/>
          <p:cNvCxnSpPr>
            <a:stCxn id="63" idx="6"/>
            <a:endCxn id="66" idx="2"/>
          </p:cNvCxnSpPr>
          <p:nvPr/>
        </p:nvCxnSpPr>
        <p:spPr>
          <a:xfrm>
            <a:off x="4860950" y="2929508"/>
            <a:ext cx="792088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76"/>
          <p:cNvCxnSpPr>
            <a:stCxn id="68" idx="7"/>
            <a:endCxn id="66" idx="3"/>
          </p:cNvCxnSpPr>
          <p:nvPr/>
        </p:nvCxnSpPr>
        <p:spPr>
          <a:xfrm flipV="1">
            <a:off x="5373742" y="3082260"/>
            <a:ext cx="342568" cy="55859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/>
          <p:cNvCxnSpPr>
            <a:stCxn id="66" idx="6"/>
            <a:endCxn id="59" idx="2"/>
          </p:cNvCxnSpPr>
          <p:nvPr/>
        </p:nvCxnSpPr>
        <p:spPr>
          <a:xfrm>
            <a:off x="6085086" y="2929508"/>
            <a:ext cx="288032" cy="86409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78"/>
          <p:cNvCxnSpPr>
            <a:stCxn id="59" idx="6"/>
            <a:endCxn id="62" idx="2"/>
          </p:cNvCxnSpPr>
          <p:nvPr/>
        </p:nvCxnSpPr>
        <p:spPr>
          <a:xfrm>
            <a:off x="6805166" y="3793604"/>
            <a:ext cx="72008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/>
          <p:cNvCxnSpPr>
            <a:stCxn id="58" idx="6"/>
            <a:endCxn id="57" idx="2"/>
          </p:cNvCxnSpPr>
          <p:nvPr/>
        </p:nvCxnSpPr>
        <p:spPr>
          <a:xfrm>
            <a:off x="8029302" y="1993404"/>
            <a:ext cx="216024" cy="9361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/>
          <p:cNvCxnSpPr>
            <a:stCxn id="58" idx="7"/>
            <a:endCxn id="65" idx="3"/>
          </p:cNvCxnSpPr>
          <p:nvPr/>
        </p:nvCxnSpPr>
        <p:spPr>
          <a:xfrm flipH="1">
            <a:off x="7012454" y="1840652"/>
            <a:ext cx="953576" cy="12416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/>
          <p:cNvCxnSpPr>
            <a:stCxn id="65" idx="5"/>
            <a:endCxn id="57" idx="1"/>
          </p:cNvCxnSpPr>
          <p:nvPr/>
        </p:nvCxnSpPr>
        <p:spPr>
          <a:xfrm flipV="1">
            <a:off x="7317958" y="2776756"/>
            <a:ext cx="990640" cy="305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i.stack.imgur.com/WT34G.png"/>
          <p:cNvPicPr>
            <a:picLocks noChangeAspect="1" noChangeArrowheads="1"/>
          </p:cNvPicPr>
          <p:nvPr/>
        </p:nvPicPr>
        <p:blipFill>
          <a:blip r:embed="rId2" cstate="print"/>
          <a:srcRect t="32598"/>
          <a:stretch>
            <a:fillRect/>
          </a:stretch>
        </p:blipFill>
        <p:spPr bwMode="auto">
          <a:xfrm>
            <a:off x="0" y="0"/>
            <a:ext cx="11773718" cy="5739971"/>
          </a:xfrm>
          <a:prstGeom prst="rect">
            <a:avLst/>
          </a:prstGeom>
          <a:noFill/>
        </p:spPr>
      </p:pic>
      <p:sp>
        <p:nvSpPr>
          <p:cNvPr id="5" name="Ellipse 4"/>
          <p:cNvSpPr/>
          <p:nvPr/>
        </p:nvSpPr>
        <p:spPr>
          <a:xfrm>
            <a:off x="8245326" y="256946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7525246" y="256946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7165206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8605366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7525246" y="386561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8605366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9469462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7813278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7813278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788528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9397454" y="184938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9037414" y="256946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8245326" y="386561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122" name="AutoShape 2" descr="https://i.stack.imgur.com/WT34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7453238" y="206541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10333558" y="105730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9757494" y="19320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8533358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4932958" y="9852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6445126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9613478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6013078" y="9852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7525246" y="199340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9037414" y="105730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5004966" y="105730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7453238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5437014" y="19213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10981630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7453238" y="379360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8029302" y="27854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10189542" y="37215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12493798" y="9852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10261550" y="17773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9469462" y="465770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11701710" y="17773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9397454" y="27854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8821390" y="379360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12349782" y="9132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9469462" y="285750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11053638" y="84127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21" name="Connecteur droit 20"/>
          <p:cNvCxnSpPr>
            <a:stCxn id="13" idx="5"/>
            <a:endCxn id="10" idx="1"/>
          </p:cNvCxnSpPr>
          <p:nvPr/>
        </p:nvCxnSpPr>
        <p:spPr>
          <a:xfrm flipV="1">
            <a:off x="9838238" y="3784868"/>
            <a:ext cx="414576" cy="12416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>
            <a:stCxn id="17" idx="6"/>
            <a:endCxn id="10" idx="2"/>
          </p:cNvCxnSpPr>
          <p:nvPr/>
        </p:nvCxnSpPr>
        <p:spPr>
          <a:xfrm flipH="1">
            <a:off x="10189542" y="1129308"/>
            <a:ext cx="2592288" cy="280831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10" idx="7"/>
            <a:endCxn id="18" idx="3"/>
          </p:cNvCxnSpPr>
          <p:nvPr/>
        </p:nvCxnSpPr>
        <p:spPr>
          <a:xfrm flipH="1" flipV="1">
            <a:off x="9532734" y="3226276"/>
            <a:ext cx="1025584" cy="55859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>
            <a:stCxn id="10" idx="3"/>
            <a:endCxn id="16" idx="7"/>
          </p:cNvCxnSpPr>
          <p:nvPr/>
        </p:nvCxnSpPr>
        <p:spPr>
          <a:xfrm flipH="1" flipV="1">
            <a:off x="9190166" y="3856876"/>
            <a:ext cx="1062648" cy="23349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>
            <a:stCxn id="10" idx="5"/>
            <a:endCxn id="15" idx="0"/>
          </p:cNvCxnSpPr>
          <p:nvPr/>
        </p:nvCxnSpPr>
        <p:spPr>
          <a:xfrm flipH="1" flipV="1">
            <a:off x="9613478" y="2785492"/>
            <a:ext cx="944840" cy="130488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>
            <a:stCxn id="10" idx="6"/>
            <a:endCxn id="5" idx="1"/>
          </p:cNvCxnSpPr>
          <p:nvPr/>
        </p:nvCxnSpPr>
        <p:spPr>
          <a:xfrm flipV="1">
            <a:off x="10621590" y="2776756"/>
            <a:ext cx="423312" cy="116086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>
            <a:stCxn id="17" idx="7"/>
            <a:endCxn id="19" idx="2"/>
          </p:cNvCxnSpPr>
          <p:nvPr/>
        </p:nvCxnSpPr>
        <p:spPr>
          <a:xfrm flipH="1">
            <a:off x="11053638" y="976556"/>
            <a:ext cx="1664920" cy="8074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>
            <a:stCxn id="14" idx="7"/>
            <a:endCxn id="19" idx="3"/>
          </p:cNvCxnSpPr>
          <p:nvPr/>
        </p:nvCxnSpPr>
        <p:spPr>
          <a:xfrm flipH="1" flipV="1">
            <a:off x="11116910" y="1210052"/>
            <a:ext cx="953576" cy="6306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>
            <a:stCxn id="14" idx="1"/>
            <a:endCxn id="17" idx="5"/>
          </p:cNvCxnSpPr>
          <p:nvPr/>
        </p:nvCxnSpPr>
        <p:spPr>
          <a:xfrm flipV="1">
            <a:off x="11764982" y="1282060"/>
            <a:ext cx="953576" cy="55859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>
            <a:stCxn id="12" idx="0"/>
            <a:endCxn id="19" idx="3"/>
          </p:cNvCxnSpPr>
          <p:nvPr/>
        </p:nvCxnSpPr>
        <p:spPr>
          <a:xfrm flipV="1">
            <a:off x="10477574" y="1210052"/>
            <a:ext cx="639336" cy="56732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>
            <a:stCxn id="12" idx="1"/>
            <a:endCxn id="18" idx="5"/>
          </p:cNvCxnSpPr>
          <p:nvPr/>
        </p:nvCxnSpPr>
        <p:spPr>
          <a:xfrm flipH="1">
            <a:off x="9838238" y="1840652"/>
            <a:ext cx="486584" cy="138562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>
            <a:stCxn id="12" idx="4"/>
            <a:endCxn id="15" idx="7"/>
          </p:cNvCxnSpPr>
          <p:nvPr/>
        </p:nvCxnSpPr>
        <p:spPr>
          <a:xfrm flipH="1">
            <a:off x="9766230" y="2209428"/>
            <a:ext cx="711344" cy="6393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>
            <a:stCxn id="12" idx="3"/>
            <a:endCxn id="14" idx="6"/>
          </p:cNvCxnSpPr>
          <p:nvPr/>
        </p:nvCxnSpPr>
        <p:spPr>
          <a:xfrm flipV="1">
            <a:off x="10324822" y="1993404"/>
            <a:ext cx="1808936" cy="15275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>
            <a:stCxn id="11" idx="7"/>
            <a:endCxn id="19" idx="2"/>
          </p:cNvCxnSpPr>
          <p:nvPr/>
        </p:nvCxnSpPr>
        <p:spPr>
          <a:xfrm flipH="1">
            <a:off x="11053638" y="1048564"/>
            <a:ext cx="1808936" cy="87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>
            <a:stCxn id="11" idx="0"/>
            <a:endCxn id="14" idx="3"/>
          </p:cNvCxnSpPr>
          <p:nvPr/>
        </p:nvCxnSpPr>
        <p:spPr>
          <a:xfrm flipH="1">
            <a:off x="11764982" y="985292"/>
            <a:ext cx="944840" cy="116086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>
            <a:stCxn id="8" idx="1"/>
            <a:endCxn id="18" idx="5"/>
          </p:cNvCxnSpPr>
          <p:nvPr/>
        </p:nvCxnSpPr>
        <p:spPr>
          <a:xfrm>
            <a:off x="8092574" y="2848764"/>
            <a:ext cx="1745664" cy="37751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/>
          <p:cNvCxnSpPr>
            <a:stCxn id="8" idx="2"/>
            <a:endCxn id="16" idx="6"/>
          </p:cNvCxnSpPr>
          <p:nvPr/>
        </p:nvCxnSpPr>
        <p:spPr>
          <a:xfrm>
            <a:off x="8029302" y="3001516"/>
            <a:ext cx="1224136" cy="100811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/>
          <p:cNvCxnSpPr>
            <a:stCxn id="7" idx="1"/>
            <a:endCxn id="16" idx="6"/>
          </p:cNvCxnSpPr>
          <p:nvPr/>
        </p:nvCxnSpPr>
        <p:spPr>
          <a:xfrm>
            <a:off x="7516510" y="3856876"/>
            <a:ext cx="1736928" cy="15275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/>
          <p:cNvCxnSpPr>
            <a:stCxn id="5" idx="2"/>
            <a:endCxn id="15" idx="6"/>
          </p:cNvCxnSpPr>
          <p:nvPr/>
        </p:nvCxnSpPr>
        <p:spPr>
          <a:xfrm flipH="1">
            <a:off x="9829502" y="2929508"/>
            <a:ext cx="1152128" cy="720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/>
          <p:cNvCxnSpPr>
            <a:stCxn id="5" idx="1"/>
            <a:endCxn id="14" idx="6"/>
          </p:cNvCxnSpPr>
          <p:nvPr/>
        </p:nvCxnSpPr>
        <p:spPr>
          <a:xfrm flipV="1">
            <a:off x="11044902" y="1993404"/>
            <a:ext cx="1088856" cy="78335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/>
          <p:cNvCxnSpPr>
            <a:stCxn id="5" idx="7"/>
            <a:endCxn id="12" idx="4"/>
          </p:cNvCxnSpPr>
          <p:nvPr/>
        </p:nvCxnSpPr>
        <p:spPr>
          <a:xfrm flipH="1" flipV="1">
            <a:off x="10477574" y="2209428"/>
            <a:ext cx="872832" cy="56732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/>
          <p:cNvCxnSpPr>
            <a:stCxn id="5" idx="5"/>
            <a:endCxn id="10" idx="5"/>
          </p:cNvCxnSpPr>
          <p:nvPr/>
        </p:nvCxnSpPr>
        <p:spPr>
          <a:xfrm flipH="1">
            <a:off x="10558318" y="3082260"/>
            <a:ext cx="792088" cy="100811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Ellipse 212"/>
          <p:cNvSpPr/>
          <p:nvPr/>
        </p:nvSpPr>
        <p:spPr>
          <a:xfrm>
            <a:off x="4068862" y="379360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214" name="Ellipse 213"/>
          <p:cNvSpPr/>
          <p:nvPr/>
        </p:nvSpPr>
        <p:spPr>
          <a:xfrm>
            <a:off x="3132758" y="386561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215" name="Ellipse 214"/>
          <p:cNvSpPr/>
          <p:nvPr/>
        </p:nvSpPr>
        <p:spPr>
          <a:xfrm>
            <a:off x="3060750" y="21374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216" name="Ellipse 215"/>
          <p:cNvSpPr/>
          <p:nvPr/>
        </p:nvSpPr>
        <p:spPr>
          <a:xfrm>
            <a:off x="3060750" y="379360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217" name="Ellipse 216"/>
          <p:cNvSpPr/>
          <p:nvPr/>
        </p:nvSpPr>
        <p:spPr>
          <a:xfrm>
            <a:off x="6013078" y="372159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218" name="Ellipse 217"/>
          <p:cNvSpPr/>
          <p:nvPr/>
        </p:nvSpPr>
        <p:spPr>
          <a:xfrm>
            <a:off x="4500910" y="300151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219" name="Ellipse 218"/>
          <p:cNvSpPr/>
          <p:nvPr/>
        </p:nvSpPr>
        <p:spPr>
          <a:xfrm>
            <a:off x="2052638" y="379360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220" name="Ellipse 219"/>
          <p:cNvSpPr/>
          <p:nvPr/>
        </p:nvSpPr>
        <p:spPr>
          <a:xfrm>
            <a:off x="5004966" y="379360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21" name="Ellipse 220"/>
          <p:cNvSpPr/>
          <p:nvPr/>
        </p:nvSpPr>
        <p:spPr>
          <a:xfrm>
            <a:off x="3564806" y="300151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22" name="Ellipse 221"/>
          <p:cNvSpPr/>
          <p:nvPr/>
        </p:nvSpPr>
        <p:spPr>
          <a:xfrm>
            <a:off x="2556694" y="300151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23" name="Ellipse 222"/>
          <p:cNvSpPr/>
          <p:nvPr/>
        </p:nvSpPr>
        <p:spPr>
          <a:xfrm>
            <a:off x="6085086" y="379360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24" name="Ellipse 223"/>
          <p:cNvSpPr/>
          <p:nvPr/>
        </p:nvSpPr>
        <p:spPr>
          <a:xfrm>
            <a:off x="3636814" y="30735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25" name="Ellipse 224"/>
          <p:cNvSpPr/>
          <p:nvPr/>
        </p:nvSpPr>
        <p:spPr>
          <a:xfrm>
            <a:off x="5437014" y="300151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226" name="Connecteur droit 225"/>
          <p:cNvCxnSpPr>
            <a:stCxn id="219" idx="5"/>
            <a:endCxn id="216" idx="1"/>
          </p:cNvCxnSpPr>
          <p:nvPr/>
        </p:nvCxnSpPr>
        <p:spPr>
          <a:xfrm flipV="1">
            <a:off x="2421414" y="3856876"/>
            <a:ext cx="702608" cy="305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Connecteur droit 226"/>
          <p:cNvCxnSpPr>
            <a:stCxn id="223" idx="6"/>
            <a:endCxn id="216" idx="2"/>
          </p:cNvCxnSpPr>
          <p:nvPr/>
        </p:nvCxnSpPr>
        <p:spPr>
          <a:xfrm flipH="1">
            <a:off x="3060750" y="4009628"/>
            <a:ext cx="345638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necteur droit 227"/>
          <p:cNvCxnSpPr>
            <a:stCxn id="216" idx="7"/>
            <a:endCxn id="224" idx="3"/>
          </p:cNvCxnSpPr>
          <p:nvPr/>
        </p:nvCxnSpPr>
        <p:spPr>
          <a:xfrm flipV="1">
            <a:off x="3429526" y="3442300"/>
            <a:ext cx="270560" cy="41457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Connecteur droit 228"/>
          <p:cNvCxnSpPr>
            <a:stCxn id="216" idx="3"/>
            <a:endCxn id="222" idx="7"/>
          </p:cNvCxnSpPr>
          <p:nvPr/>
        </p:nvCxnSpPr>
        <p:spPr>
          <a:xfrm flipH="1" flipV="1">
            <a:off x="2925470" y="3064788"/>
            <a:ext cx="198552" cy="109759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Connecteur droit 229"/>
          <p:cNvCxnSpPr>
            <a:stCxn id="216" idx="5"/>
            <a:endCxn id="221" idx="0"/>
          </p:cNvCxnSpPr>
          <p:nvPr/>
        </p:nvCxnSpPr>
        <p:spPr>
          <a:xfrm flipV="1">
            <a:off x="3429526" y="3001516"/>
            <a:ext cx="351304" cy="116086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necteur droit 230"/>
          <p:cNvCxnSpPr>
            <a:stCxn id="216" idx="6"/>
            <a:endCxn id="213" idx="1"/>
          </p:cNvCxnSpPr>
          <p:nvPr/>
        </p:nvCxnSpPr>
        <p:spPr>
          <a:xfrm flipV="1">
            <a:off x="3492798" y="3856876"/>
            <a:ext cx="639336" cy="15275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necteur droit 231"/>
          <p:cNvCxnSpPr>
            <a:stCxn id="223" idx="7"/>
            <a:endCxn id="225" idx="2"/>
          </p:cNvCxnSpPr>
          <p:nvPr/>
        </p:nvCxnSpPr>
        <p:spPr>
          <a:xfrm flipH="1" flipV="1">
            <a:off x="5437014" y="3217540"/>
            <a:ext cx="1016848" cy="6393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necteur droit 232"/>
          <p:cNvCxnSpPr>
            <a:stCxn id="220" idx="7"/>
            <a:endCxn id="225" idx="3"/>
          </p:cNvCxnSpPr>
          <p:nvPr/>
        </p:nvCxnSpPr>
        <p:spPr>
          <a:xfrm flipV="1">
            <a:off x="5373742" y="3370292"/>
            <a:ext cx="126544" cy="48658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Connecteur droit 233"/>
          <p:cNvCxnSpPr>
            <a:stCxn id="220" idx="1"/>
            <a:endCxn id="223" idx="5"/>
          </p:cNvCxnSpPr>
          <p:nvPr/>
        </p:nvCxnSpPr>
        <p:spPr>
          <a:xfrm>
            <a:off x="5068238" y="3856876"/>
            <a:ext cx="1385624" cy="305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cteur droit 234"/>
          <p:cNvCxnSpPr>
            <a:stCxn id="218" idx="0"/>
            <a:endCxn id="225" idx="3"/>
          </p:cNvCxnSpPr>
          <p:nvPr/>
        </p:nvCxnSpPr>
        <p:spPr>
          <a:xfrm>
            <a:off x="4716934" y="3001516"/>
            <a:ext cx="783352" cy="36877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Connecteur droit 235"/>
          <p:cNvCxnSpPr>
            <a:stCxn id="218" idx="1"/>
            <a:endCxn id="224" idx="5"/>
          </p:cNvCxnSpPr>
          <p:nvPr/>
        </p:nvCxnSpPr>
        <p:spPr>
          <a:xfrm flipH="1">
            <a:off x="4005590" y="3064788"/>
            <a:ext cx="558592" cy="37751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Connecteur droit 236"/>
          <p:cNvCxnSpPr>
            <a:stCxn id="218" idx="4"/>
            <a:endCxn id="221" idx="7"/>
          </p:cNvCxnSpPr>
          <p:nvPr/>
        </p:nvCxnSpPr>
        <p:spPr>
          <a:xfrm flipH="1" flipV="1">
            <a:off x="3933582" y="3064788"/>
            <a:ext cx="783352" cy="36877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necteur droit 237"/>
          <p:cNvCxnSpPr>
            <a:stCxn id="218" idx="3"/>
            <a:endCxn id="220" idx="6"/>
          </p:cNvCxnSpPr>
          <p:nvPr/>
        </p:nvCxnSpPr>
        <p:spPr>
          <a:xfrm>
            <a:off x="4564182" y="3370292"/>
            <a:ext cx="872832" cy="6393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Connecteur droit 238"/>
          <p:cNvCxnSpPr>
            <a:stCxn id="217" idx="7"/>
            <a:endCxn id="225" idx="2"/>
          </p:cNvCxnSpPr>
          <p:nvPr/>
        </p:nvCxnSpPr>
        <p:spPr>
          <a:xfrm flipH="1" flipV="1">
            <a:off x="5437014" y="3217540"/>
            <a:ext cx="944840" cy="56732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Connecteur droit 239"/>
          <p:cNvCxnSpPr>
            <a:stCxn id="217" idx="0"/>
            <a:endCxn id="220" idx="3"/>
          </p:cNvCxnSpPr>
          <p:nvPr/>
        </p:nvCxnSpPr>
        <p:spPr>
          <a:xfrm flipH="1">
            <a:off x="5068238" y="3721596"/>
            <a:ext cx="1160864" cy="44078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Connecteur droit 240"/>
          <p:cNvCxnSpPr>
            <a:stCxn id="215" idx="1"/>
            <a:endCxn id="224" idx="5"/>
          </p:cNvCxnSpPr>
          <p:nvPr/>
        </p:nvCxnSpPr>
        <p:spPr>
          <a:xfrm>
            <a:off x="3124022" y="2200692"/>
            <a:ext cx="881568" cy="12416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Connecteur droit 241"/>
          <p:cNvCxnSpPr>
            <a:stCxn id="215" idx="2"/>
            <a:endCxn id="222" idx="6"/>
          </p:cNvCxnSpPr>
          <p:nvPr/>
        </p:nvCxnSpPr>
        <p:spPr>
          <a:xfrm flipH="1">
            <a:off x="2988742" y="2353444"/>
            <a:ext cx="72008" cy="86409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Connecteur droit 242"/>
          <p:cNvCxnSpPr>
            <a:stCxn id="214" idx="1"/>
            <a:endCxn id="222" idx="6"/>
          </p:cNvCxnSpPr>
          <p:nvPr/>
        </p:nvCxnSpPr>
        <p:spPr>
          <a:xfrm flipH="1" flipV="1">
            <a:off x="2988742" y="3217540"/>
            <a:ext cx="207288" cy="71134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Connecteur droit 243"/>
          <p:cNvCxnSpPr>
            <a:stCxn id="213" idx="2"/>
            <a:endCxn id="221" idx="6"/>
          </p:cNvCxnSpPr>
          <p:nvPr/>
        </p:nvCxnSpPr>
        <p:spPr>
          <a:xfrm flipH="1" flipV="1">
            <a:off x="3996854" y="3217540"/>
            <a:ext cx="72008" cy="7920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Connecteur droit 244"/>
          <p:cNvCxnSpPr>
            <a:stCxn id="213" idx="1"/>
            <a:endCxn id="220" idx="6"/>
          </p:cNvCxnSpPr>
          <p:nvPr/>
        </p:nvCxnSpPr>
        <p:spPr>
          <a:xfrm>
            <a:off x="4132134" y="3856876"/>
            <a:ext cx="1304880" cy="15275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Connecteur droit 245"/>
          <p:cNvCxnSpPr>
            <a:stCxn id="213" idx="7"/>
            <a:endCxn id="218" idx="4"/>
          </p:cNvCxnSpPr>
          <p:nvPr/>
        </p:nvCxnSpPr>
        <p:spPr>
          <a:xfrm flipV="1">
            <a:off x="4437638" y="3433564"/>
            <a:ext cx="279296" cy="42331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necteur droit 246"/>
          <p:cNvCxnSpPr>
            <a:stCxn id="213" idx="5"/>
            <a:endCxn id="216" idx="5"/>
          </p:cNvCxnSpPr>
          <p:nvPr/>
        </p:nvCxnSpPr>
        <p:spPr>
          <a:xfrm flipH="1">
            <a:off x="3429526" y="4162380"/>
            <a:ext cx="100811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7237214" y="17773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1116534" y="27134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6301110" y="336155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7741270" y="256946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324446" y="45856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6661150" y="256946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1116534" y="328954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6229102" y="177738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7165206" y="336155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044526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6661150" y="98529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7237214" y="343356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7165206" y="170537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10549582" y="220942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9973518" y="485090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11197654" y="492291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9973518" y="30735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11773718" y="3372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9973518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9325446" y="39376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11125646" y="12733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9469462" y="228143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10549582" y="398680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11701710" y="26521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9397454" y="220942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10477574" y="33722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0" name="Ellipse 19"/>
          <p:cNvSpPr/>
          <p:nvPr/>
        </p:nvSpPr>
        <p:spPr>
          <a:xfrm>
            <a:off x="3636814" y="30735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21" name="Ellipse 20"/>
          <p:cNvSpPr/>
          <p:nvPr/>
        </p:nvSpPr>
        <p:spPr>
          <a:xfrm>
            <a:off x="4140870" y="23534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22" name="Ellipse 21"/>
          <p:cNvSpPr/>
          <p:nvPr/>
        </p:nvSpPr>
        <p:spPr>
          <a:xfrm>
            <a:off x="4644926" y="314553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23" name="Ellipse 22"/>
          <p:cNvSpPr/>
          <p:nvPr/>
        </p:nvSpPr>
        <p:spPr>
          <a:xfrm>
            <a:off x="2628702" y="30735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24" name="Ellipse 23"/>
          <p:cNvSpPr/>
          <p:nvPr/>
        </p:nvSpPr>
        <p:spPr>
          <a:xfrm>
            <a:off x="5581030" y="300151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25" name="Ellipse 24"/>
          <p:cNvSpPr/>
          <p:nvPr/>
        </p:nvSpPr>
        <p:spPr>
          <a:xfrm>
            <a:off x="4068862" y="228143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26" name="Ellipse 25"/>
          <p:cNvSpPr/>
          <p:nvPr/>
        </p:nvSpPr>
        <p:spPr>
          <a:xfrm>
            <a:off x="3276774" y="220942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27" name="Ellipse 26"/>
          <p:cNvSpPr/>
          <p:nvPr/>
        </p:nvSpPr>
        <p:spPr>
          <a:xfrm>
            <a:off x="4572918" y="30735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8" name="Ellipse 27"/>
          <p:cNvSpPr/>
          <p:nvPr/>
        </p:nvSpPr>
        <p:spPr>
          <a:xfrm>
            <a:off x="3132758" y="228143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9" name="Ellipse 28"/>
          <p:cNvSpPr/>
          <p:nvPr/>
        </p:nvSpPr>
        <p:spPr>
          <a:xfrm>
            <a:off x="3708822" y="314553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30" name="Ellipse 29"/>
          <p:cNvSpPr/>
          <p:nvPr/>
        </p:nvSpPr>
        <p:spPr>
          <a:xfrm>
            <a:off x="5653038" y="307352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1" name="Ellipse 30"/>
          <p:cNvSpPr/>
          <p:nvPr/>
        </p:nvSpPr>
        <p:spPr>
          <a:xfrm>
            <a:off x="3204766" y="235344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2" name="Ellipse 31"/>
          <p:cNvSpPr/>
          <p:nvPr/>
        </p:nvSpPr>
        <p:spPr>
          <a:xfrm>
            <a:off x="5004966" y="228143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33" name="Connecteur droit 32"/>
          <p:cNvCxnSpPr>
            <a:stCxn id="26" idx="5"/>
            <a:endCxn id="23" idx="1"/>
          </p:cNvCxnSpPr>
          <p:nvPr/>
        </p:nvCxnSpPr>
        <p:spPr>
          <a:xfrm flipH="1">
            <a:off x="2691974" y="2578204"/>
            <a:ext cx="953576" cy="55859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>
            <a:stCxn id="30" idx="6"/>
            <a:endCxn id="23" idx="2"/>
          </p:cNvCxnSpPr>
          <p:nvPr/>
        </p:nvCxnSpPr>
        <p:spPr>
          <a:xfrm flipH="1">
            <a:off x="2628702" y="3289548"/>
            <a:ext cx="345638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>
            <a:stCxn id="23" idx="7"/>
            <a:endCxn id="31" idx="3"/>
          </p:cNvCxnSpPr>
          <p:nvPr/>
        </p:nvCxnSpPr>
        <p:spPr>
          <a:xfrm flipV="1">
            <a:off x="2997478" y="2722220"/>
            <a:ext cx="270560" cy="41457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>
            <a:stCxn id="23" idx="3"/>
            <a:endCxn id="29" idx="7"/>
          </p:cNvCxnSpPr>
          <p:nvPr/>
        </p:nvCxnSpPr>
        <p:spPr>
          <a:xfrm flipV="1">
            <a:off x="2691974" y="3208804"/>
            <a:ext cx="1385624" cy="23349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>
            <a:stCxn id="23" idx="5"/>
            <a:endCxn id="28" idx="0"/>
          </p:cNvCxnSpPr>
          <p:nvPr/>
        </p:nvCxnSpPr>
        <p:spPr>
          <a:xfrm flipV="1">
            <a:off x="2997478" y="2281436"/>
            <a:ext cx="351304" cy="116086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>
            <a:stCxn id="23" idx="6"/>
            <a:endCxn id="20" idx="1"/>
          </p:cNvCxnSpPr>
          <p:nvPr/>
        </p:nvCxnSpPr>
        <p:spPr>
          <a:xfrm flipV="1">
            <a:off x="3060750" y="3136796"/>
            <a:ext cx="639336" cy="15275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>
            <a:stCxn id="30" idx="7"/>
            <a:endCxn id="32" idx="2"/>
          </p:cNvCxnSpPr>
          <p:nvPr/>
        </p:nvCxnSpPr>
        <p:spPr>
          <a:xfrm flipH="1" flipV="1">
            <a:off x="5004966" y="2497460"/>
            <a:ext cx="1016848" cy="6393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>
            <a:stCxn id="27" idx="7"/>
            <a:endCxn id="32" idx="3"/>
          </p:cNvCxnSpPr>
          <p:nvPr/>
        </p:nvCxnSpPr>
        <p:spPr>
          <a:xfrm flipV="1">
            <a:off x="4941694" y="2650212"/>
            <a:ext cx="126544" cy="48658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>
            <a:stCxn id="27" idx="1"/>
            <a:endCxn id="30" idx="5"/>
          </p:cNvCxnSpPr>
          <p:nvPr/>
        </p:nvCxnSpPr>
        <p:spPr>
          <a:xfrm>
            <a:off x="4636190" y="3136796"/>
            <a:ext cx="1385624" cy="30550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/>
          <p:cNvCxnSpPr>
            <a:stCxn id="25" idx="0"/>
            <a:endCxn id="32" idx="3"/>
          </p:cNvCxnSpPr>
          <p:nvPr/>
        </p:nvCxnSpPr>
        <p:spPr>
          <a:xfrm>
            <a:off x="4284886" y="2281436"/>
            <a:ext cx="783352" cy="36877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>
            <a:stCxn id="25" idx="1"/>
            <a:endCxn id="31" idx="5"/>
          </p:cNvCxnSpPr>
          <p:nvPr/>
        </p:nvCxnSpPr>
        <p:spPr>
          <a:xfrm flipH="1">
            <a:off x="3573542" y="2344708"/>
            <a:ext cx="558592" cy="37751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>
            <a:stCxn id="25" idx="4"/>
            <a:endCxn id="28" idx="7"/>
          </p:cNvCxnSpPr>
          <p:nvPr/>
        </p:nvCxnSpPr>
        <p:spPr>
          <a:xfrm flipH="1" flipV="1">
            <a:off x="3501534" y="2344708"/>
            <a:ext cx="783352" cy="36877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>
            <a:stCxn id="25" idx="3"/>
            <a:endCxn id="27" idx="6"/>
          </p:cNvCxnSpPr>
          <p:nvPr/>
        </p:nvCxnSpPr>
        <p:spPr>
          <a:xfrm>
            <a:off x="4132134" y="2650212"/>
            <a:ext cx="872832" cy="63933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>
            <a:stCxn id="24" idx="7"/>
            <a:endCxn id="32" idx="2"/>
          </p:cNvCxnSpPr>
          <p:nvPr/>
        </p:nvCxnSpPr>
        <p:spPr>
          <a:xfrm flipH="1" flipV="1">
            <a:off x="5004966" y="2497460"/>
            <a:ext cx="944840" cy="56732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>
            <a:stCxn id="24" idx="0"/>
            <a:endCxn id="27" idx="3"/>
          </p:cNvCxnSpPr>
          <p:nvPr/>
        </p:nvCxnSpPr>
        <p:spPr>
          <a:xfrm flipH="1">
            <a:off x="4636190" y="3001516"/>
            <a:ext cx="1160864" cy="44078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>
            <a:stCxn id="22" idx="1"/>
            <a:endCxn id="31" idx="5"/>
          </p:cNvCxnSpPr>
          <p:nvPr/>
        </p:nvCxnSpPr>
        <p:spPr>
          <a:xfrm flipH="1" flipV="1">
            <a:off x="3573542" y="2722220"/>
            <a:ext cx="1134656" cy="48658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>
            <a:stCxn id="22" idx="2"/>
            <a:endCxn id="29" idx="6"/>
          </p:cNvCxnSpPr>
          <p:nvPr/>
        </p:nvCxnSpPr>
        <p:spPr>
          <a:xfrm flipH="1">
            <a:off x="4140870" y="3361556"/>
            <a:ext cx="504056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>
            <a:stCxn id="21" idx="1"/>
            <a:endCxn id="29" idx="6"/>
          </p:cNvCxnSpPr>
          <p:nvPr/>
        </p:nvCxnSpPr>
        <p:spPr>
          <a:xfrm flipH="1">
            <a:off x="4140870" y="2416716"/>
            <a:ext cx="63272" cy="94484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/>
          <p:cNvCxnSpPr>
            <a:stCxn id="20" idx="2"/>
            <a:endCxn id="28" idx="6"/>
          </p:cNvCxnSpPr>
          <p:nvPr/>
        </p:nvCxnSpPr>
        <p:spPr>
          <a:xfrm flipH="1" flipV="1">
            <a:off x="3564806" y="2497460"/>
            <a:ext cx="72008" cy="7920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>
            <a:stCxn id="20" idx="1"/>
            <a:endCxn id="27" idx="6"/>
          </p:cNvCxnSpPr>
          <p:nvPr/>
        </p:nvCxnSpPr>
        <p:spPr>
          <a:xfrm>
            <a:off x="3700086" y="3136796"/>
            <a:ext cx="1304880" cy="15275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/>
          <p:cNvCxnSpPr>
            <a:stCxn id="20" idx="7"/>
            <a:endCxn id="25" idx="4"/>
          </p:cNvCxnSpPr>
          <p:nvPr/>
        </p:nvCxnSpPr>
        <p:spPr>
          <a:xfrm flipV="1">
            <a:off x="4005590" y="2713484"/>
            <a:ext cx="279296" cy="42331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>
            <a:stCxn id="20" idx="5"/>
            <a:endCxn id="23" idx="5"/>
          </p:cNvCxnSpPr>
          <p:nvPr/>
        </p:nvCxnSpPr>
        <p:spPr>
          <a:xfrm flipH="1">
            <a:off x="2997478" y="3442300"/>
            <a:ext cx="100811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6733158" y="24254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14</a:t>
            </a:r>
          </a:p>
        </p:txBody>
      </p:sp>
      <p:sp>
        <p:nvSpPr>
          <p:cNvPr id="7" name="Ellipse 6"/>
          <p:cNvSpPr/>
          <p:nvPr/>
        </p:nvSpPr>
        <p:spPr>
          <a:xfrm>
            <a:off x="4428902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13</a:t>
            </a:r>
          </a:p>
        </p:txBody>
      </p:sp>
      <p:sp>
        <p:nvSpPr>
          <p:cNvPr id="8" name="Ellipse 7"/>
          <p:cNvSpPr/>
          <p:nvPr/>
        </p:nvSpPr>
        <p:spPr>
          <a:xfrm>
            <a:off x="4788942" y="24254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10" name="Ellipse 9"/>
          <p:cNvSpPr/>
          <p:nvPr/>
        </p:nvSpPr>
        <p:spPr>
          <a:xfrm>
            <a:off x="6229102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11" name="Ellipse 10"/>
          <p:cNvSpPr/>
          <p:nvPr/>
        </p:nvSpPr>
        <p:spPr>
          <a:xfrm>
            <a:off x="6877174" y="84127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/>
          <p:cNvSpPr/>
          <p:nvPr/>
        </p:nvSpPr>
        <p:spPr>
          <a:xfrm>
            <a:off x="5220990" y="163336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3" name="Ellipse 12"/>
          <p:cNvSpPr/>
          <p:nvPr/>
        </p:nvSpPr>
        <p:spPr>
          <a:xfrm>
            <a:off x="5292998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4" name="Ellipse 13"/>
          <p:cNvSpPr/>
          <p:nvPr/>
        </p:nvSpPr>
        <p:spPr>
          <a:xfrm>
            <a:off x="6229102" y="163336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5" name="Ellipse 14"/>
          <p:cNvSpPr/>
          <p:nvPr/>
        </p:nvSpPr>
        <p:spPr>
          <a:xfrm>
            <a:off x="7165206" y="3217540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6" name="Ellipse 15"/>
          <p:cNvSpPr/>
          <p:nvPr/>
        </p:nvSpPr>
        <p:spPr>
          <a:xfrm>
            <a:off x="5365006" y="3289548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7" name="Ellipse 16"/>
          <p:cNvSpPr/>
          <p:nvPr/>
        </p:nvSpPr>
        <p:spPr>
          <a:xfrm>
            <a:off x="6949182" y="913284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Ellipse 17"/>
          <p:cNvSpPr/>
          <p:nvPr/>
        </p:nvSpPr>
        <p:spPr>
          <a:xfrm>
            <a:off x="5725046" y="2425452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9" name="Ellipse 18"/>
          <p:cNvSpPr/>
          <p:nvPr/>
        </p:nvSpPr>
        <p:spPr>
          <a:xfrm>
            <a:off x="5797054" y="841276"/>
            <a:ext cx="432048" cy="432048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rgbClr val="00B05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1331</TotalTime>
  <Words>273</Words>
  <Application>Microsoft Office PowerPoint</Application>
  <PresentationFormat>Personnalisé</PresentationFormat>
  <Paragraphs>273</Paragraphs>
  <Slides>19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0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cp:revision>97</cp:revision>
  <dcterms:created xsi:type="dcterms:W3CDTF">2017-09-22T04:57:38Z</dcterms:created>
  <dcterms:modified xsi:type="dcterms:W3CDTF">2017-10-30T12:49:08Z</dcterms:modified>
</cp:coreProperties>
</file>